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12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3.xml" ContentType="application/vnd.openxmlformats-officedocument.presentationml.notesSlide+xml"/>
  <Override PartName="/ppt/notesSlides/_rels/notesSlide3.xml.rels" ContentType="application/vnd.openxmlformats-package.relationships+xml"/>
  <Override PartName="/ppt/media/image57.png" ContentType="image/png"/>
  <Override PartName="/ppt/media/image1.png" ContentType="image/png"/>
  <Override PartName="/ppt/media/image58.png" ContentType="image/png"/>
  <Override PartName="/ppt/media/image2.png" ContentType="image/png"/>
  <Override PartName="/ppt/media/image59.png" ContentType="image/png"/>
  <Override PartName="/ppt/media/image3.png" ContentType="image/png"/>
  <Override PartName="/ppt/media/image4.png" ContentType="image/png"/>
  <Override PartName="/ppt/media/image70.png" ContentType="image/png"/>
  <Override PartName="/ppt/media/image71.png" ContentType="image/png"/>
  <Override PartName="/ppt/media/image5.png" ContentType="image/png"/>
  <Override PartName="/ppt/media/image72.png" ContentType="image/png"/>
  <Override PartName="/ppt/media/image6.png" ContentType="image/png"/>
  <Override PartName="/ppt/media/image73.png" ContentType="image/png"/>
  <Override PartName="/ppt/media/image7.png" ContentType="image/png"/>
  <Override PartName="/ppt/media/image74.png" ContentType="image/png"/>
  <Override PartName="/ppt/media/image8.png" ContentType="image/png"/>
  <Override PartName="/ppt/media/image75.png" ContentType="image/png"/>
  <Override PartName="/ppt/media/image9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png" ContentType="image/png"/>
  <Override PartName="/ppt/media/image28.png" ContentType="image/png"/>
  <Override PartName="/ppt/media/image29.png" ContentType="image/png"/>
  <Override PartName="/ppt/media/image30.png" ContentType="image/png"/>
  <Override PartName="/ppt/media/image31.png" ContentType="image/png"/>
  <Override PartName="/ppt/media/image32.png" ContentType="image/png"/>
  <Override PartName="/ppt/media/image33.png" ContentType="image/png"/>
  <Override PartName="/ppt/media/image34.png" ContentType="image/png"/>
  <Override PartName="/ppt/media/image35.png" ContentType="image/png"/>
  <Override PartName="/ppt/media/image36.png" ContentType="image/png"/>
  <Override PartName="/ppt/media/image37.png" ContentType="image/png"/>
  <Override PartName="/ppt/media/image38.png" ContentType="image/png"/>
  <Override PartName="/ppt/media/image39.png" ContentType="image/png"/>
  <Override PartName="/ppt/media/image40.png" ContentType="image/png"/>
  <Override PartName="/ppt/media/image41.png" ContentType="image/png"/>
  <Override PartName="/ppt/media/image42.png" ContentType="image/png"/>
  <Override PartName="/ppt/media/image43.png" ContentType="image/png"/>
  <Override PartName="/ppt/media/image44.png" ContentType="image/png"/>
  <Override PartName="/ppt/media/image45.png" ContentType="image/png"/>
  <Override PartName="/ppt/media/image46.png" ContentType="image/png"/>
  <Override PartName="/ppt/media/image47.png" ContentType="image/png"/>
  <Override PartName="/ppt/media/image48.png" ContentType="image/png"/>
  <Override PartName="/ppt/media/image49.png" ContentType="image/png"/>
  <Override PartName="/ppt/media/image50.png" ContentType="image/png"/>
  <Override PartName="/ppt/media/image51.png" ContentType="image/png"/>
  <Override PartName="/ppt/media/image52.png" ContentType="image/png"/>
  <Override PartName="/ppt/media/image53.png" ContentType="image/png"/>
  <Override PartName="/ppt/media/image54.png" ContentType="image/png"/>
  <Override PartName="/ppt/media/image55.png" ContentType="image/png"/>
  <Override PartName="/ppt/media/image56.png" ContentType="image/png"/>
  <Override PartName="/ppt/media/image60.png" ContentType="image/png"/>
  <Override PartName="/ppt/media/image61.png" ContentType="image/png"/>
  <Override PartName="/ppt/media/image62.png" ContentType="image/png"/>
  <Override PartName="/ppt/media/image63.png" ContentType="image/png"/>
  <Override PartName="/ppt/media/image64.png" ContentType="image/png"/>
  <Override PartName="/ppt/media/image65.png" ContentType="image/png"/>
  <Override PartName="/ppt/media/image66.png" ContentType="image/png"/>
  <Override PartName="/ppt/media/image100.jpeg" ContentType="image/jpeg"/>
  <Override PartName="/ppt/media/image67.png" ContentType="image/png"/>
  <Override PartName="/ppt/media/image68.png" ContentType="image/png"/>
  <Override PartName="/ppt/media/image69.png" ContentType="image/png"/>
  <Override PartName="/ppt/media/image76.png" ContentType="image/png"/>
  <Override PartName="/ppt/media/image101.jpeg" ContentType="image/jpeg"/>
  <Override PartName="/ppt/media/image77.png" ContentType="image/png"/>
  <Override PartName="/ppt/media/image78.png" ContentType="image/png"/>
  <Override PartName="/ppt/media/image79.png" ContentType="image/png"/>
  <Override PartName="/ppt/media/image80.png" ContentType="image/png"/>
  <Override PartName="/ppt/media/image81.png" ContentType="image/png"/>
  <Override PartName="/ppt/media/image82.png" ContentType="image/png"/>
  <Override PartName="/ppt/media/image83.png" ContentType="image/png"/>
  <Override PartName="/ppt/media/image84.png" ContentType="image/png"/>
  <Override PartName="/ppt/media/image85.png" ContentType="image/png"/>
  <Override PartName="/ppt/media/image86.png" ContentType="image/png"/>
  <Override PartName="/ppt/media/image87.png" ContentType="image/png"/>
  <Override PartName="/ppt/media/image88.png" ContentType="image/png"/>
  <Override PartName="/ppt/media/image89.png" ContentType="image/png"/>
  <Override PartName="/ppt/media/image90.png" ContentType="image/png"/>
  <Override PartName="/ppt/media/image91.png" ContentType="image/png"/>
  <Override PartName="/ppt/media/image92.png" ContentType="image/png"/>
  <Override PartName="/ppt/media/image93.png" ContentType="image/png"/>
  <Override PartName="/ppt/media/image94.png" ContentType="image/png"/>
  <Override PartName="/ppt/media/image95.png" ContentType="image/png"/>
  <Override PartName="/ppt/media/image96.jpeg" ContentType="image/jpeg"/>
  <Override PartName="/ppt/media/image97.png" ContentType="image/png"/>
  <Override PartName="/ppt/media/image98.png" ContentType="image/png"/>
  <Override PartName="/ppt/media/image99.png" ContentType="image/png"/>
  <Override PartName="/ppt/media/image102.png" ContentType="image/png"/>
  <Override PartName="/ppt/media/image103.jpeg" ContentType="image/jpeg"/>
  <Override PartName="/ppt/media/image104.jpeg" ContentType="image/jpeg"/>
  <Override PartName="/ppt/media/image105.png" ContentType="image/png"/>
  <Override PartName="/ppt/media/image106.jpeg" ContentType="image/jpeg"/>
  <Override PartName="/ppt/media/image107.png" ContentType="image/png"/>
  <Override PartName="/ppt/media/image108.jpeg" ContentType="image/jpeg"/>
  <Override PartName="/ppt/slideLayouts/slideLayout31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_rels/slideLayout35.xml.rels" ContentType="application/vnd.openxmlformats-package.relationships+xml"/>
  <Override PartName="/ppt/slideLayouts/_rels/slideLayout119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37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38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39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11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08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09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128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129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84.xml.rels" ContentType="application/vnd.openxmlformats-package.relationships+xml"/>
  <Override PartName="/ppt/slideLayouts/_rels/slideLayout85.xml.rels" ContentType="application/vnd.openxmlformats-package.relationships+xml"/>
  <Override PartName="/ppt/slideLayouts/_rels/slideLayout86.xml.rels" ContentType="application/vnd.openxmlformats-package.relationships+xml"/>
  <Override PartName="/ppt/slideLayouts/_rels/slideLayout87.xml.rels" ContentType="application/vnd.openxmlformats-package.relationships+xml"/>
  <Override PartName="/ppt/slideLayouts/_rels/slideLayout88.xml.rels" ContentType="application/vnd.openxmlformats-package.relationships+xml"/>
  <Override PartName="/ppt/slideLayouts/_rels/slideLayout89.xml.rels" ContentType="application/vnd.openxmlformats-package.relationships+xml"/>
  <Override PartName="/ppt/slideLayouts/_rels/slideLayout90.xml.rels" ContentType="application/vnd.openxmlformats-package.relationships+xml"/>
  <Override PartName="/ppt/slideLayouts/_rels/slideLayout91.xml.rels" ContentType="application/vnd.openxmlformats-package.relationships+xml"/>
  <Override PartName="/ppt/slideLayouts/_rels/slideLayout92.xml.rels" ContentType="application/vnd.openxmlformats-package.relationships+xml"/>
  <Override PartName="/ppt/slideLayouts/_rels/slideLayout93.xml.rels" ContentType="application/vnd.openxmlformats-package.relationships+xml"/>
  <Override PartName="/ppt/slideLayouts/_rels/slideLayout94.xml.rels" ContentType="application/vnd.openxmlformats-package.relationships+xml"/>
  <Override PartName="/ppt/slideLayouts/_rels/slideLayout95.xml.rels" ContentType="application/vnd.openxmlformats-package.relationships+xml"/>
  <Override PartName="/ppt/slideLayouts/_rels/slideLayout96.xml.rels" ContentType="application/vnd.openxmlformats-package.relationships+xml"/>
  <Override PartName="/ppt/slideLayouts/_rels/slideLayout97.xml.rels" ContentType="application/vnd.openxmlformats-package.relationships+xml"/>
  <Override PartName="/ppt/slideLayouts/_rels/slideLayout98.xml.rels" ContentType="application/vnd.openxmlformats-package.relationships+xml"/>
  <Override PartName="/ppt/slideLayouts/_rels/slideLayout99.xml.rels" ContentType="application/vnd.openxmlformats-package.relationships+xml"/>
  <Override PartName="/ppt/slideLayouts/_rels/slideLayout100.xml.rels" ContentType="application/vnd.openxmlformats-package.relationships+xml"/>
  <Override PartName="/ppt/slideLayouts/_rels/slideLayout101.xml.rels" ContentType="application/vnd.openxmlformats-package.relationships+xml"/>
  <Override PartName="/ppt/slideLayouts/_rels/slideLayout102.xml.rels" ContentType="application/vnd.openxmlformats-package.relationships+xml"/>
  <Override PartName="/ppt/slideLayouts/_rels/slideLayout103.xml.rels" ContentType="application/vnd.openxmlformats-package.relationships+xml"/>
  <Override PartName="/ppt/slideLayouts/_rels/slideLayout104.xml.rels" ContentType="application/vnd.openxmlformats-package.relationships+xml"/>
  <Override PartName="/ppt/slideLayouts/_rels/slideLayout105.xml.rels" ContentType="application/vnd.openxmlformats-package.relationships+xml"/>
  <Override PartName="/ppt/slideLayouts/_rels/slideLayout106.xml.rels" ContentType="application/vnd.openxmlformats-package.relationships+xml"/>
  <Override PartName="/ppt/slideLayouts/_rels/slideLayout107.xml.rels" ContentType="application/vnd.openxmlformats-package.relationships+xml"/>
  <Override PartName="/ppt/slideLayouts/_rels/slideLayout110.xml.rels" ContentType="application/vnd.openxmlformats-package.relationships+xml"/>
  <Override PartName="/ppt/slideLayouts/_rels/slideLayout111.xml.rels" ContentType="application/vnd.openxmlformats-package.relationships+xml"/>
  <Override PartName="/ppt/slideLayouts/_rels/slideLayout112.xml.rels" ContentType="application/vnd.openxmlformats-package.relationships+xml"/>
  <Override PartName="/ppt/slideLayouts/_rels/slideLayout113.xml.rels" ContentType="application/vnd.openxmlformats-package.relationships+xml"/>
  <Override PartName="/ppt/slideLayouts/_rels/slideLayout114.xml.rels" ContentType="application/vnd.openxmlformats-package.relationships+xml"/>
  <Override PartName="/ppt/slideLayouts/_rels/slideLayout115.xml.rels" ContentType="application/vnd.openxmlformats-package.relationships+xml"/>
  <Override PartName="/ppt/slideLayouts/_rels/slideLayout116.xml.rels" ContentType="application/vnd.openxmlformats-package.relationships+xml"/>
  <Override PartName="/ppt/slideLayouts/_rels/slideLayout117.xml.rels" ContentType="application/vnd.openxmlformats-package.relationships+xml"/>
  <Override PartName="/ppt/slideLayouts/_rels/slideLayout120.xml.rels" ContentType="application/vnd.openxmlformats-package.relationships+xml"/>
  <Override PartName="/ppt/slideLayouts/_rels/slideLayout121.xml.rels" ContentType="application/vnd.openxmlformats-package.relationships+xml"/>
  <Override PartName="/ppt/slideLayouts/_rels/slideLayout122.xml.rels" ContentType="application/vnd.openxmlformats-package.relationships+xml"/>
  <Override PartName="/ppt/slideLayouts/_rels/slideLayout123.xml.rels" ContentType="application/vnd.openxmlformats-package.relationships+xml"/>
  <Override PartName="/ppt/slideLayouts/_rels/slideLayout124.xml.rels" ContentType="application/vnd.openxmlformats-package.relationships+xml"/>
  <Override PartName="/ppt/slideLayouts/_rels/slideLayout125.xml.rels" ContentType="application/vnd.openxmlformats-package.relationships+xml"/>
  <Override PartName="/ppt/slideLayouts/_rels/slideLayout126.xml.rels" ContentType="application/vnd.openxmlformats-package.relationships+xml"/>
  <Override PartName="/ppt/slideLayouts/_rels/slideLayout127.xml.rels" ContentType="application/vnd.openxmlformats-package.relationships+xml"/>
  <Override PartName="/ppt/slideLayouts/_rels/slideLayout130.xml.rels" ContentType="application/vnd.openxmlformats-package.relationships+xml"/>
  <Override PartName="/ppt/slideLayouts/_rels/slideLayout131.xml.rels" ContentType="application/vnd.openxmlformats-package.relationships+xml"/>
  <Override PartName="/ppt/slideLayouts/_rels/slideLayout132.xml.rels" ContentType="application/vnd.openxmlformats-package.relationships+xml"/>
  <Override PartName="/ppt/slideLayouts/_rels/slideLayout133.xml.rels" ContentType="application/vnd.openxmlformats-package.relationships+xml"/>
  <Override PartName="/ppt/slideLayouts/_rels/slideLayout134.xml.rels" ContentType="application/vnd.openxmlformats-package.relationships+xml"/>
  <Override PartName="/ppt/slideLayouts/_rels/slideLayout135.xml.rels" ContentType="application/vnd.openxmlformats-package.relationships+xml"/>
  <Override PartName="/ppt/slideLayouts/_rels/slideLayout136.xml.rels" ContentType="application/vnd.openxmlformats-package.relationships+xml"/>
  <Override PartName="/ppt/slideLayouts/_rels/slideLayout140.xml.rels" ContentType="application/vnd.openxmlformats-package.relationships+xml"/>
  <Override PartName="/ppt/slideLayouts/_rels/slideLayout141.xml.rels" ContentType="application/vnd.openxmlformats-package.relationships+xml"/>
  <Override PartName="/ppt/slideLayouts/_rels/slideLayout142.xml.rels" ContentType="application/vnd.openxmlformats-package.relationships+xml"/>
  <Override PartName="/ppt/slideLayouts/_rels/slideLayout143.xml.rels" ContentType="application/vnd.openxmlformats-package.relationships+xml"/>
  <Override PartName="/ppt/slideLayouts/_rels/slideLayout144.xml.rels" ContentType="application/vnd.openxmlformats-package.relationships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  <p:sldMasterId id="2147483739" r:id="rId9"/>
    <p:sldMasterId id="2147483752" r:id="rId10"/>
    <p:sldMasterId id="2147483765" r:id="rId11"/>
    <p:sldMasterId id="2147483778" r:id="rId12"/>
    <p:sldMasterId id="2147483791" r:id="rId13"/>
  </p:sldMasterIdLst>
  <p:notesMasterIdLst>
    <p:notesMasterId r:id="rId14"/>
  </p:notes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</p:sldIdLst>
  <p:sldSz cx="9144000" cy="51435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notesMaster" Target="notesMasters/notesMaster1.xml"/><Relationship Id="rId15" Type="http://schemas.openxmlformats.org/officeDocument/2006/relationships/slide" Target="slides/slide1.xml"/><Relationship Id="rId16" Type="http://schemas.openxmlformats.org/officeDocument/2006/relationships/slide" Target="slides/slide2.xml"/><Relationship Id="rId17" Type="http://schemas.openxmlformats.org/officeDocument/2006/relationships/slide" Target="slides/slide3.xml"/><Relationship Id="rId18" Type="http://schemas.openxmlformats.org/officeDocument/2006/relationships/slide" Target="slides/slide4.xml"/><Relationship Id="rId19" Type="http://schemas.openxmlformats.org/officeDocument/2006/relationships/slide" Target="slides/slide5.xml"/><Relationship Id="rId20" Type="http://schemas.openxmlformats.org/officeDocument/2006/relationships/slide" Target="slides/slide6.xml"/><Relationship Id="rId21" Type="http://schemas.openxmlformats.org/officeDocument/2006/relationships/slide" Target="slides/slide7.xml"/><Relationship Id="rId22" Type="http://schemas.openxmlformats.org/officeDocument/2006/relationships/slide" Target="slides/slide8.xml"/><Relationship Id="rId23" Type="http://schemas.openxmlformats.org/officeDocument/2006/relationships/slide" Target="slides/slide9.xml"/><Relationship Id="rId24" Type="http://schemas.openxmlformats.org/officeDocument/2006/relationships/slide" Target="slides/slide10.xml"/><Relationship Id="rId25" Type="http://schemas.openxmlformats.org/officeDocument/2006/relationships/slide" Target="slides/slide11.xml"/><Relationship Id="rId26" Type="http://schemas.openxmlformats.org/officeDocument/2006/relationships/slide" Target="slides/slide12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1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Для перемещения страницы щёлкните мышью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54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547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548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549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3EA1E678-FF98-477F-B278-EA6848D5143C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PlaceHolder 1"/>
          <p:cNvSpPr>
            <a:spLocks noGrp="1"/>
          </p:cNvSpPr>
          <p:nvPr>
            <p:ph type="sldImg"/>
          </p:nvPr>
        </p:nvSpPr>
        <p:spPr>
          <a:xfrm>
            <a:off x="380880" y="685800"/>
            <a:ext cx="6095520" cy="3428640"/>
          </a:xfrm>
          <a:prstGeom prst="rect">
            <a:avLst/>
          </a:prstGeom>
        </p:spPr>
      </p:sp>
      <p:sp>
        <p:nvSpPr>
          <p:cNvPr id="61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ru-RU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0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0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0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PlaceHolder 1"/>
          <p:cNvSpPr>
            <a:spLocks noGrp="1"/>
          </p:cNvSpPr>
          <p:nvPr>
            <p:ph type="subTitle"/>
          </p:nvPr>
        </p:nvSpPr>
        <p:spPr>
          <a:xfrm>
            <a:off x="1601280" y="1479960"/>
            <a:ext cx="5940720" cy="7956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0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6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7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0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1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0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5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0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8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0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2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3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0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6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7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8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9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0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0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5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PlaceHolder 1"/>
          <p:cNvSpPr>
            <a:spLocks noGrp="1"/>
          </p:cNvSpPr>
          <p:nvPr>
            <p:ph type="subTitle"/>
          </p:nvPr>
        </p:nvSpPr>
        <p:spPr>
          <a:xfrm>
            <a:off x="1601280" y="1479960"/>
            <a:ext cx="5940720" cy="7956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6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9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0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3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4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7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1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2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5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6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7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8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9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0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PlaceHolder 1"/>
          <p:cNvSpPr>
            <a:spLocks noGrp="1"/>
          </p:cNvSpPr>
          <p:nvPr>
            <p:ph type="subTitle"/>
          </p:nvPr>
        </p:nvSpPr>
        <p:spPr>
          <a:xfrm>
            <a:off x="1601280" y="1479960"/>
            <a:ext cx="5940720" cy="7956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1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5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9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2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6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7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0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1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2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3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4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PlaceHolder 1"/>
          <p:cNvSpPr>
            <a:spLocks noGrp="1"/>
          </p:cNvSpPr>
          <p:nvPr>
            <p:ph type="subTitle"/>
          </p:nvPr>
        </p:nvSpPr>
        <p:spPr>
          <a:xfrm>
            <a:off x="1601280" y="1479960"/>
            <a:ext cx="5940720" cy="7956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9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0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3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4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8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1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5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6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9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0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1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2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3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subTitle"/>
          </p:nvPr>
        </p:nvSpPr>
        <p:spPr>
          <a:xfrm>
            <a:off x="1601280" y="1479960"/>
            <a:ext cx="5940720" cy="7956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subTitle"/>
          </p:nvPr>
        </p:nvSpPr>
        <p:spPr>
          <a:xfrm>
            <a:off x="1601280" y="1479960"/>
            <a:ext cx="5940720" cy="7956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subTitle"/>
          </p:nvPr>
        </p:nvSpPr>
        <p:spPr>
          <a:xfrm>
            <a:off x="1601280" y="1479960"/>
            <a:ext cx="5940720" cy="7956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subTitle"/>
          </p:nvPr>
        </p:nvSpPr>
        <p:spPr>
          <a:xfrm>
            <a:off x="1601280" y="1479960"/>
            <a:ext cx="5940720" cy="7956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3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7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8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subTitle"/>
          </p:nvPr>
        </p:nvSpPr>
        <p:spPr>
          <a:xfrm>
            <a:off x="1601280" y="1479960"/>
            <a:ext cx="5940720" cy="7956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2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3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4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5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6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9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subTitle"/>
          </p:nvPr>
        </p:nvSpPr>
        <p:spPr>
          <a:xfrm>
            <a:off x="1601280" y="1479960"/>
            <a:ext cx="5940720" cy="7956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5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9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2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6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9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0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1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4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5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6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7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8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7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2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/>
          </p:cNvSpPr>
          <p:nvPr>
            <p:ph type="subTitle"/>
          </p:nvPr>
        </p:nvSpPr>
        <p:spPr>
          <a:xfrm>
            <a:off x="1601280" y="1479960"/>
            <a:ext cx="5940720" cy="7956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8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2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6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9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2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4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7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8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9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0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1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8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PlaceHolder 1"/>
          <p:cNvSpPr>
            <a:spLocks noGrp="1"/>
          </p:cNvSpPr>
          <p:nvPr>
            <p:ph type="subTitle"/>
          </p:nvPr>
        </p:nvSpPr>
        <p:spPr>
          <a:xfrm>
            <a:off x="1601280" y="1479960"/>
            <a:ext cx="5940720" cy="7956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3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4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8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2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5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9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0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3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4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5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6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7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9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slideLayout" Target="../slideLayouts/slideLayout1.xml"/><Relationship Id="rId15" Type="http://schemas.openxmlformats.org/officeDocument/2006/relationships/slideLayout" Target="../slideLayouts/slideLayout2.xml"/><Relationship Id="rId16" Type="http://schemas.openxmlformats.org/officeDocument/2006/relationships/slideLayout" Target="../slideLayouts/slideLayout3.xml"/><Relationship Id="rId17" Type="http://schemas.openxmlformats.org/officeDocument/2006/relationships/slideLayout" Target="../slideLayouts/slideLayout4.xml"/><Relationship Id="rId18" Type="http://schemas.openxmlformats.org/officeDocument/2006/relationships/slideLayout" Target="../slideLayouts/slideLayout5.xml"/><Relationship Id="rId19" Type="http://schemas.openxmlformats.org/officeDocument/2006/relationships/slideLayout" Target="../slideLayouts/slideLayout6.xml"/><Relationship Id="rId20" Type="http://schemas.openxmlformats.org/officeDocument/2006/relationships/slideLayout" Target="../slideLayouts/slideLayout7.xml"/><Relationship Id="rId21" Type="http://schemas.openxmlformats.org/officeDocument/2006/relationships/slideLayout" Target="../slideLayouts/slideLayout8.xml"/><Relationship Id="rId22" Type="http://schemas.openxmlformats.org/officeDocument/2006/relationships/slideLayout" Target="../slideLayouts/slideLayout9.xml"/><Relationship Id="rId23" Type="http://schemas.openxmlformats.org/officeDocument/2006/relationships/slideLayout" Target="../slideLayouts/slideLayout10.xml"/><Relationship Id="rId24" Type="http://schemas.openxmlformats.org/officeDocument/2006/relationships/slideLayout" Target="../slideLayouts/slideLayout11.xml"/><Relationship Id="rId25" Type="http://schemas.openxmlformats.org/officeDocument/2006/relationships/slideLayout" Target="../slideLayouts/slideLayout12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image" Target="../media/image56.png"/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5" Type="http://schemas.openxmlformats.org/officeDocument/2006/relationships/image" Target="../media/image59.png"/><Relationship Id="rId6" Type="http://schemas.openxmlformats.org/officeDocument/2006/relationships/image" Target="../media/image60.png"/><Relationship Id="rId7" Type="http://schemas.openxmlformats.org/officeDocument/2006/relationships/image" Target="../media/image61.png"/><Relationship Id="rId8" Type="http://schemas.openxmlformats.org/officeDocument/2006/relationships/image" Target="../media/image62.png"/><Relationship Id="rId9" Type="http://schemas.openxmlformats.org/officeDocument/2006/relationships/image" Target="../media/image63.png"/><Relationship Id="rId10" Type="http://schemas.openxmlformats.org/officeDocument/2006/relationships/image" Target="../media/image64.png"/><Relationship Id="rId11" Type="http://schemas.openxmlformats.org/officeDocument/2006/relationships/image" Target="../media/image65.png"/><Relationship Id="rId12" Type="http://schemas.openxmlformats.org/officeDocument/2006/relationships/image" Target="../media/image66.png"/><Relationship Id="rId13" Type="http://schemas.openxmlformats.org/officeDocument/2006/relationships/slideLayout" Target="../slideLayouts/slideLayout109.xml"/><Relationship Id="rId14" Type="http://schemas.openxmlformats.org/officeDocument/2006/relationships/slideLayout" Target="../slideLayouts/slideLayout110.xml"/><Relationship Id="rId15" Type="http://schemas.openxmlformats.org/officeDocument/2006/relationships/slideLayout" Target="../slideLayouts/slideLayout111.xml"/><Relationship Id="rId16" Type="http://schemas.openxmlformats.org/officeDocument/2006/relationships/slideLayout" Target="../slideLayouts/slideLayout112.xml"/><Relationship Id="rId17" Type="http://schemas.openxmlformats.org/officeDocument/2006/relationships/slideLayout" Target="../slideLayouts/slideLayout113.xml"/><Relationship Id="rId18" Type="http://schemas.openxmlformats.org/officeDocument/2006/relationships/slideLayout" Target="../slideLayouts/slideLayout114.xml"/><Relationship Id="rId19" Type="http://schemas.openxmlformats.org/officeDocument/2006/relationships/slideLayout" Target="../slideLayouts/slideLayout115.xml"/><Relationship Id="rId20" Type="http://schemas.openxmlformats.org/officeDocument/2006/relationships/slideLayout" Target="../slideLayouts/slideLayout116.xml"/><Relationship Id="rId21" Type="http://schemas.openxmlformats.org/officeDocument/2006/relationships/slideLayout" Target="../slideLayouts/slideLayout117.xml"/><Relationship Id="rId22" Type="http://schemas.openxmlformats.org/officeDocument/2006/relationships/slideLayout" Target="../slideLayouts/slideLayout118.xml"/><Relationship Id="rId23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2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image" Target="../media/image67.png"/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Relationship Id="rId6" Type="http://schemas.openxmlformats.org/officeDocument/2006/relationships/image" Target="../media/image71.png"/><Relationship Id="rId7" Type="http://schemas.openxmlformats.org/officeDocument/2006/relationships/image" Target="../media/image72.png"/><Relationship Id="rId8" Type="http://schemas.openxmlformats.org/officeDocument/2006/relationships/image" Target="../media/image73.png"/><Relationship Id="rId9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3.xml"/><Relationship Id="rId12" Type="http://schemas.openxmlformats.org/officeDocument/2006/relationships/slideLayout" Target="../slideLayouts/slideLayout124.xml"/><Relationship Id="rId13" Type="http://schemas.openxmlformats.org/officeDocument/2006/relationships/slideLayout" Target="../slideLayouts/slideLayout125.xml"/><Relationship Id="rId14" Type="http://schemas.openxmlformats.org/officeDocument/2006/relationships/slideLayout" Target="../slideLayouts/slideLayout126.xml"/><Relationship Id="rId15" Type="http://schemas.openxmlformats.org/officeDocument/2006/relationships/slideLayout" Target="../slideLayouts/slideLayout127.xml"/><Relationship Id="rId16" Type="http://schemas.openxmlformats.org/officeDocument/2006/relationships/slideLayout" Target="../slideLayouts/slideLayout128.xml"/><Relationship Id="rId17" Type="http://schemas.openxmlformats.org/officeDocument/2006/relationships/slideLayout" Target="../slideLayouts/slideLayout129.xml"/><Relationship Id="rId18" Type="http://schemas.openxmlformats.org/officeDocument/2006/relationships/slideLayout" Target="../slideLayouts/slideLayout130.xml"/><Relationship Id="rId19" Type="http://schemas.openxmlformats.org/officeDocument/2006/relationships/slideLayout" Target="../slideLayouts/slideLayout131.xml"/><Relationship Id="rId20" Type="http://schemas.openxmlformats.org/officeDocument/2006/relationships/slideLayout" Target="../slideLayouts/slideLayout132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Relationship Id="rId6" Type="http://schemas.openxmlformats.org/officeDocument/2006/relationships/image" Target="../media/image78.png"/><Relationship Id="rId7" Type="http://schemas.openxmlformats.org/officeDocument/2006/relationships/image" Target="../media/image79.png"/><Relationship Id="rId8" Type="http://schemas.openxmlformats.org/officeDocument/2006/relationships/image" Target="../media/image80.png"/><Relationship Id="rId9" Type="http://schemas.openxmlformats.org/officeDocument/2006/relationships/image" Target="../media/image81.png"/><Relationship Id="rId10" Type="http://schemas.openxmlformats.org/officeDocument/2006/relationships/image" Target="../media/image82.png"/><Relationship Id="rId11" Type="http://schemas.openxmlformats.org/officeDocument/2006/relationships/image" Target="../media/image83.png"/><Relationship Id="rId12" Type="http://schemas.openxmlformats.org/officeDocument/2006/relationships/image" Target="../media/image84.png"/><Relationship Id="rId13" Type="http://schemas.openxmlformats.org/officeDocument/2006/relationships/slideLayout" Target="../slideLayouts/slideLayout133.xml"/><Relationship Id="rId14" Type="http://schemas.openxmlformats.org/officeDocument/2006/relationships/slideLayout" Target="../slideLayouts/slideLayout134.xml"/><Relationship Id="rId15" Type="http://schemas.openxmlformats.org/officeDocument/2006/relationships/slideLayout" Target="../slideLayouts/slideLayout135.xml"/><Relationship Id="rId16" Type="http://schemas.openxmlformats.org/officeDocument/2006/relationships/slideLayout" Target="../slideLayouts/slideLayout136.xml"/><Relationship Id="rId17" Type="http://schemas.openxmlformats.org/officeDocument/2006/relationships/slideLayout" Target="../slideLayouts/slideLayout137.xml"/><Relationship Id="rId18" Type="http://schemas.openxmlformats.org/officeDocument/2006/relationships/slideLayout" Target="../slideLayouts/slideLayout138.xml"/><Relationship Id="rId19" Type="http://schemas.openxmlformats.org/officeDocument/2006/relationships/slideLayout" Target="../slideLayouts/slideLayout139.xml"/><Relationship Id="rId20" Type="http://schemas.openxmlformats.org/officeDocument/2006/relationships/slideLayout" Target="../slideLayouts/slideLayout140.xml"/><Relationship Id="rId21" Type="http://schemas.openxmlformats.org/officeDocument/2006/relationships/slideLayout" Target="../slideLayouts/slideLayout141.xml"/><Relationship Id="rId22" Type="http://schemas.openxmlformats.org/officeDocument/2006/relationships/slideLayout" Target="../slideLayouts/slideLayout142.xml"/><Relationship Id="rId23" Type="http://schemas.openxmlformats.org/officeDocument/2006/relationships/slideLayout" Target="../slideLayouts/slideLayout143.xml"/><Relationship Id="rId24" Type="http://schemas.openxmlformats.org/officeDocument/2006/relationships/slideLayout" Target="../slideLayouts/slideLayout144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8.xml"/><Relationship Id="rId9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Relationship Id="rId9" Type="http://schemas.openxmlformats.org/officeDocument/2006/relationships/image" Target="../media/image26.png"/><Relationship Id="rId10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image" Target="../media/image34.png"/><Relationship Id="rId10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54.xml"/><Relationship Id="rId16" Type="http://schemas.openxmlformats.org/officeDocument/2006/relationships/slideLayout" Target="../slideLayouts/slideLayout55.xml"/><Relationship Id="rId17" Type="http://schemas.openxmlformats.org/officeDocument/2006/relationships/slideLayout" Target="../slideLayouts/slideLayout56.xml"/><Relationship Id="rId18" Type="http://schemas.openxmlformats.org/officeDocument/2006/relationships/slideLayout" Target="../slideLayouts/slideLayout57.xml"/><Relationship Id="rId19" Type="http://schemas.openxmlformats.org/officeDocument/2006/relationships/slideLayout" Target="../slideLayouts/slideLayout58.xml"/><Relationship Id="rId20" Type="http://schemas.openxmlformats.org/officeDocument/2006/relationships/slideLayout" Target="../slideLayouts/slideLayout59.xml"/><Relationship Id="rId21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7" Type="http://schemas.openxmlformats.org/officeDocument/2006/relationships/slideLayout" Target="../slideLayouts/slideLayout73.xml"/><Relationship Id="rId8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0.xml"/><Relationship Id="rId15" Type="http://schemas.openxmlformats.org/officeDocument/2006/relationships/slideLayout" Target="../slideLayouts/slideLayout81.xml"/><Relationship Id="rId16" Type="http://schemas.openxmlformats.org/officeDocument/2006/relationships/slideLayout" Target="../slideLayouts/slideLayout82.xml"/><Relationship Id="rId17" Type="http://schemas.openxmlformats.org/officeDocument/2006/relationships/slideLayout" Target="../slideLayouts/slideLayout83.xml"/><Relationship Id="rId18" Type="http://schemas.openxmlformats.org/officeDocument/2006/relationships/slideLayout" Target="../slideLayouts/slideLayout84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6" Type="http://schemas.openxmlformats.org/officeDocument/2006/relationships/image" Target="../media/image48.png"/><Relationship Id="rId7" Type="http://schemas.openxmlformats.org/officeDocument/2006/relationships/image" Target="../media/image49.png"/><Relationship Id="rId8" Type="http://schemas.openxmlformats.org/officeDocument/2006/relationships/image" Target="../media/image50.png"/><Relationship Id="rId9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91.xml"/><Relationship Id="rId16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3.xml"/><Relationship Id="rId18" Type="http://schemas.openxmlformats.org/officeDocument/2006/relationships/slideLayout" Target="../slideLayouts/slideLayout94.xml"/><Relationship Id="rId19" Type="http://schemas.openxmlformats.org/officeDocument/2006/relationships/slideLayout" Target="../slideLayouts/slideLayout95.xml"/><Relationship Id="rId20" Type="http://schemas.openxmlformats.org/officeDocument/2006/relationships/slideLayout" Target="../slideLayouts/slideLayout96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7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8.xml"/><Relationship Id="rId9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1.xml"/><Relationship Id="rId12" Type="http://schemas.openxmlformats.org/officeDocument/2006/relationships/slideLayout" Target="../slideLayouts/slideLayout102.xml"/><Relationship Id="rId13" Type="http://schemas.openxmlformats.org/officeDocument/2006/relationships/slideLayout" Target="../slideLayouts/slideLayout103.xml"/><Relationship Id="rId14" Type="http://schemas.openxmlformats.org/officeDocument/2006/relationships/slideLayout" Target="../slideLayouts/slideLayout104.xml"/><Relationship Id="rId15" Type="http://schemas.openxmlformats.org/officeDocument/2006/relationships/slideLayout" Target="../slideLayouts/slideLayout105.xml"/><Relationship Id="rId16" Type="http://schemas.openxmlformats.org/officeDocument/2006/relationships/slideLayout" Target="../slideLayouts/slideLayout106.xml"/><Relationship Id="rId17" Type="http://schemas.openxmlformats.org/officeDocument/2006/relationships/slideLayout" Target="../slideLayouts/slideLayout107.xml"/><Relationship Id="rId18" Type="http://schemas.openxmlformats.org/officeDocument/2006/relationships/slideLayout" Target="../slideLayouts/slideLayout10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b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245600" y="1257480"/>
            <a:ext cx="6653160" cy="1929240"/>
          </a:xfrm>
          <a:prstGeom prst="rect">
            <a:avLst/>
          </a:prstGeom>
        </p:spPr>
        <p:txBody>
          <a:bodyPr tIns="91440" bIns="91440" anchor="b">
            <a:noAutofit/>
          </a:bodyPr>
          <a:p>
            <a:pPr algn="ctr"/>
            <a:r>
              <a:rPr b="0" lang="ru-RU" sz="60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6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" name="Google Shape;11;p2" descr=""/>
          <p:cNvPicPr/>
          <p:nvPr/>
        </p:nvPicPr>
        <p:blipFill>
          <a:blip r:embed="rId2"/>
          <a:stretch/>
        </p:blipFill>
        <p:spPr>
          <a:xfrm rot="10800000">
            <a:off x="6955200" y="-90360"/>
            <a:ext cx="2195280" cy="870480"/>
          </a:xfrm>
          <a:prstGeom prst="rect">
            <a:avLst/>
          </a:prstGeom>
          <a:ln w="0">
            <a:noFill/>
          </a:ln>
        </p:spPr>
      </p:pic>
      <p:pic>
        <p:nvPicPr>
          <p:cNvPr id="2" name="Google Shape;12;p2" descr=""/>
          <p:cNvPicPr/>
          <p:nvPr/>
        </p:nvPicPr>
        <p:blipFill>
          <a:blip r:embed="rId3"/>
          <a:stretch/>
        </p:blipFill>
        <p:spPr>
          <a:xfrm>
            <a:off x="8545680" y="433800"/>
            <a:ext cx="625320" cy="1798920"/>
          </a:xfrm>
          <a:prstGeom prst="rect">
            <a:avLst/>
          </a:prstGeom>
          <a:ln w="0">
            <a:noFill/>
          </a:ln>
        </p:spPr>
      </p:pic>
      <p:pic>
        <p:nvPicPr>
          <p:cNvPr id="3" name="Google Shape;13;p2" descr=""/>
          <p:cNvPicPr/>
          <p:nvPr/>
        </p:nvPicPr>
        <p:blipFill>
          <a:blip r:embed="rId4"/>
          <a:stretch/>
        </p:blipFill>
        <p:spPr>
          <a:xfrm flipH="1" rot="10800000">
            <a:off x="7967520" y="3368160"/>
            <a:ext cx="1203840" cy="1825920"/>
          </a:xfrm>
          <a:prstGeom prst="rect">
            <a:avLst/>
          </a:prstGeom>
          <a:ln w="0">
            <a:noFill/>
          </a:ln>
        </p:spPr>
      </p:pic>
      <p:pic>
        <p:nvPicPr>
          <p:cNvPr id="4" name="Google Shape;14;p2" descr=""/>
          <p:cNvPicPr/>
          <p:nvPr/>
        </p:nvPicPr>
        <p:blipFill>
          <a:blip r:embed="rId5"/>
          <a:stretch/>
        </p:blipFill>
        <p:spPr>
          <a:xfrm>
            <a:off x="1754640" y="-38520"/>
            <a:ext cx="2453760" cy="577800"/>
          </a:xfrm>
          <a:prstGeom prst="rect">
            <a:avLst/>
          </a:prstGeom>
          <a:ln w="0">
            <a:noFill/>
          </a:ln>
        </p:spPr>
      </p:pic>
      <p:pic>
        <p:nvPicPr>
          <p:cNvPr id="5" name="Google Shape;15;p2" descr=""/>
          <p:cNvPicPr/>
          <p:nvPr/>
        </p:nvPicPr>
        <p:blipFill>
          <a:blip r:embed="rId6"/>
          <a:stretch/>
        </p:blipFill>
        <p:spPr>
          <a:xfrm>
            <a:off x="6523920" y="4372920"/>
            <a:ext cx="1834560" cy="847800"/>
          </a:xfrm>
          <a:prstGeom prst="rect">
            <a:avLst/>
          </a:prstGeom>
          <a:ln w="0">
            <a:noFill/>
          </a:ln>
        </p:spPr>
      </p:pic>
      <p:pic>
        <p:nvPicPr>
          <p:cNvPr id="6" name="Google Shape;16;p2" descr=""/>
          <p:cNvPicPr/>
          <p:nvPr/>
        </p:nvPicPr>
        <p:blipFill>
          <a:blip r:embed="rId7"/>
          <a:stretch/>
        </p:blipFill>
        <p:spPr>
          <a:xfrm flipH="1" rot="10800000">
            <a:off x="-54360" y="3813480"/>
            <a:ext cx="1620720" cy="1380240"/>
          </a:xfrm>
          <a:prstGeom prst="rect">
            <a:avLst/>
          </a:prstGeom>
          <a:ln w="0">
            <a:noFill/>
          </a:ln>
        </p:spPr>
      </p:pic>
      <p:pic>
        <p:nvPicPr>
          <p:cNvPr id="7" name="Google Shape;17;p2" descr=""/>
          <p:cNvPicPr/>
          <p:nvPr/>
        </p:nvPicPr>
        <p:blipFill>
          <a:blip r:embed="rId8"/>
          <a:stretch/>
        </p:blipFill>
        <p:spPr>
          <a:xfrm>
            <a:off x="3885480" y="4388040"/>
            <a:ext cx="1762560" cy="817200"/>
          </a:xfrm>
          <a:prstGeom prst="rect">
            <a:avLst/>
          </a:prstGeom>
          <a:ln w="0">
            <a:noFill/>
          </a:ln>
        </p:spPr>
      </p:pic>
      <p:pic>
        <p:nvPicPr>
          <p:cNvPr id="8" name="Google Shape;18;p2" descr=""/>
          <p:cNvPicPr/>
          <p:nvPr/>
        </p:nvPicPr>
        <p:blipFill>
          <a:blip r:embed="rId9"/>
          <a:stretch/>
        </p:blipFill>
        <p:spPr>
          <a:xfrm>
            <a:off x="-464760" y="2589840"/>
            <a:ext cx="1559520" cy="1524240"/>
          </a:xfrm>
          <a:prstGeom prst="rect">
            <a:avLst/>
          </a:prstGeom>
          <a:ln w="0">
            <a:noFill/>
          </a:ln>
        </p:spPr>
      </p:pic>
      <p:pic>
        <p:nvPicPr>
          <p:cNvPr id="9" name="Google Shape;19;p2" descr=""/>
          <p:cNvPicPr/>
          <p:nvPr/>
        </p:nvPicPr>
        <p:blipFill>
          <a:blip r:embed="rId10"/>
          <a:stretch/>
        </p:blipFill>
        <p:spPr>
          <a:xfrm rot="10800000">
            <a:off x="2110680" y="4301280"/>
            <a:ext cx="1296720" cy="991440"/>
          </a:xfrm>
          <a:prstGeom prst="rect">
            <a:avLst/>
          </a:prstGeom>
          <a:ln w="0">
            <a:noFill/>
          </a:ln>
        </p:spPr>
      </p:pic>
      <p:pic>
        <p:nvPicPr>
          <p:cNvPr id="10" name="Google Shape;20;p2" descr=""/>
          <p:cNvPicPr/>
          <p:nvPr/>
        </p:nvPicPr>
        <p:blipFill>
          <a:blip r:embed="rId11"/>
          <a:stretch/>
        </p:blipFill>
        <p:spPr>
          <a:xfrm>
            <a:off x="7256880" y="3758400"/>
            <a:ext cx="1707480" cy="1435320"/>
          </a:xfrm>
          <a:prstGeom prst="rect">
            <a:avLst/>
          </a:prstGeom>
          <a:ln w="0">
            <a:noFill/>
          </a:ln>
        </p:spPr>
      </p:pic>
      <p:pic>
        <p:nvPicPr>
          <p:cNvPr id="11" name="Google Shape;21;p2" descr=""/>
          <p:cNvPicPr/>
          <p:nvPr/>
        </p:nvPicPr>
        <p:blipFill>
          <a:blip r:embed="rId12"/>
          <a:stretch/>
        </p:blipFill>
        <p:spPr>
          <a:xfrm>
            <a:off x="-54720" y="-151200"/>
            <a:ext cx="1459800" cy="1825920"/>
          </a:xfrm>
          <a:prstGeom prst="rect">
            <a:avLst/>
          </a:prstGeom>
          <a:ln w="0">
            <a:noFill/>
          </a:ln>
        </p:spPr>
      </p:pic>
      <p:pic>
        <p:nvPicPr>
          <p:cNvPr id="12" name="Google Shape;22;p2" descr=""/>
          <p:cNvPicPr/>
          <p:nvPr/>
        </p:nvPicPr>
        <p:blipFill>
          <a:blip r:embed="rId13"/>
          <a:stretch/>
        </p:blipFill>
        <p:spPr>
          <a:xfrm>
            <a:off x="4487760" y="-204480"/>
            <a:ext cx="2250720" cy="909720"/>
          </a:xfrm>
          <a:prstGeom prst="rect">
            <a:avLst/>
          </a:prstGeom>
          <a:ln w="0">
            <a:noFill/>
          </a:ln>
        </p:spPr>
      </p:pic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14"/>
    <p:sldLayoutId id="2147483650" r:id="rId15"/>
    <p:sldLayoutId id="2147483651" r:id="rId16"/>
    <p:sldLayoutId id="2147483652" r:id="rId17"/>
    <p:sldLayoutId id="2147483653" r:id="rId18"/>
    <p:sldLayoutId id="2147483654" r:id="rId19"/>
    <p:sldLayoutId id="2147483655" r:id="rId20"/>
    <p:sldLayoutId id="2147483656" r:id="rId21"/>
    <p:sldLayoutId id="2147483657" r:id="rId22"/>
    <p:sldLayoutId id="2147483658" r:id="rId23"/>
    <p:sldLayoutId id="2147483659" r:id="rId24"/>
    <p:sldLayoutId id="2147483660" r:id="rId25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b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PlaceHolder 1"/>
          <p:cNvSpPr>
            <a:spLocks noGrp="1"/>
          </p:cNvSpPr>
          <p:nvPr>
            <p:ph type="title"/>
          </p:nvPr>
        </p:nvSpPr>
        <p:spPr>
          <a:xfrm>
            <a:off x="1768680" y="1307160"/>
            <a:ext cx="5606640" cy="2529000"/>
          </a:xfrm>
          <a:prstGeom prst="rect">
            <a:avLst/>
          </a:prstGeom>
        </p:spPr>
        <p:txBody>
          <a:bodyPr tIns="91440" bIns="91440" anchor="ctr">
            <a:noAutofit/>
          </a:bodyPr>
          <a:p>
            <a:pPr algn="ctr"/>
            <a:r>
              <a:rPr b="0" lang="ru-RU" sz="80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8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2" name="Google Shape;62;p8" descr=""/>
          <p:cNvPicPr/>
          <p:nvPr/>
        </p:nvPicPr>
        <p:blipFill>
          <a:blip r:embed="rId2"/>
          <a:stretch/>
        </p:blipFill>
        <p:spPr>
          <a:xfrm flipH="1" rot="10800000">
            <a:off x="5929200" y="-86040"/>
            <a:ext cx="3214440" cy="837720"/>
          </a:xfrm>
          <a:prstGeom prst="rect">
            <a:avLst/>
          </a:prstGeom>
          <a:ln w="0">
            <a:noFill/>
          </a:ln>
        </p:spPr>
      </p:pic>
      <p:pic>
        <p:nvPicPr>
          <p:cNvPr id="403" name="Google Shape;63;p8" descr=""/>
          <p:cNvPicPr/>
          <p:nvPr/>
        </p:nvPicPr>
        <p:blipFill>
          <a:blip r:embed="rId3"/>
          <a:stretch/>
        </p:blipFill>
        <p:spPr>
          <a:xfrm flipH="1">
            <a:off x="6603480" y="4172400"/>
            <a:ext cx="2695320" cy="1068840"/>
          </a:xfrm>
          <a:prstGeom prst="rect">
            <a:avLst/>
          </a:prstGeom>
          <a:ln w="0">
            <a:noFill/>
          </a:ln>
        </p:spPr>
      </p:pic>
      <p:pic>
        <p:nvPicPr>
          <p:cNvPr id="404" name="Google Shape;64;p8" descr=""/>
          <p:cNvPicPr/>
          <p:nvPr/>
        </p:nvPicPr>
        <p:blipFill>
          <a:blip r:embed="rId4"/>
          <a:stretch/>
        </p:blipFill>
        <p:spPr>
          <a:xfrm flipH="1">
            <a:off x="8321400" y="1307160"/>
            <a:ext cx="887400" cy="2459520"/>
          </a:xfrm>
          <a:prstGeom prst="rect">
            <a:avLst/>
          </a:prstGeom>
          <a:ln w="0">
            <a:noFill/>
          </a:ln>
        </p:spPr>
      </p:pic>
      <p:pic>
        <p:nvPicPr>
          <p:cNvPr id="405" name="Google Shape;65;p8" descr=""/>
          <p:cNvPicPr/>
          <p:nvPr/>
        </p:nvPicPr>
        <p:blipFill>
          <a:blip r:embed="rId5"/>
          <a:stretch/>
        </p:blipFill>
        <p:spPr>
          <a:xfrm flipH="1">
            <a:off x="360" y="128520"/>
            <a:ext cx="1621440" cy="2459520"/>
          </a:xfrm>
          <a:prstGeom prst="rect">
            <a:avLst/>
          </a:prstGeom>
          <a:ln w="0">
            <a:noFill/>
          </a:ln>
        </p:spPr>
      </p:pic>
      <p:pic>
        <p:nvPicPr>
          <p:cNvPr id="406" name="Google Shape;66;p8" descr=""/>
          <p:cNvPicPr/>
          <p:nvPr/>
        </p:nvPicPr>
        <p:blipFill>
          <a:blip r:embed="rId6"/>
          <a:stretch/>
        </p:blipFill>
        <p:spPr>
          <a:xfrm>
            <a:off x="-73800" y="-26640"/>
            <a:ext cx="3214440" cy="717840"/>
          </a:xfrm>
          <a:prstGeom prst="rect">
            <a:avLst/>
          </a:prstGeom>
          <a:ln w="0">
            <a:noFill/>
          </a:ln>
        </p:spPr>
      </p:pic>
      <p:pic>
        <p:nvPicPr>
          <p:cNvPr id="407" name="Google Shape;67;p8" descr=""/>
          <p:cNvPicPr/>
          <p:nvPr/>
        </p:nvPicPr>
        <p:blipFill>
          <a:blip r:embed="rId7"/>
          <a:stretch/>
        </p:blipFill>
        <p:spPr>
          <a:xfrm flipH="1" rot="10800000">
            <a:off x="490320" y="4484520"/>
            <a:ext cx="3214440" cy="756720"/>
          </a:xfrm>
          <a:prstGeom prst="rect">
            <a:avLst/>
          </a:prstGeom>
          <a:ln w="0">
            <a:noFill/>
          </a:ln>
        </p:spPr>
      </p:pic>
      <p:pic>
        <p:nvPicPr>
          <p:cNvPr id="408" name="Google Shape;68;p8" descr=""/>
          <p:cNvPicPr/>
          <p:nvPr/>
        </p:nvPicPr>
        <p:blipFill>
          <a:blip r:embed="rId8"/>
          <a:stretch/>
        </p:blipFill>
        <p:spPr>
          <a:xfrm>
            <a:off x="7330680" y="3490560"/>
            <a:ext cx="731520" cy="1404000"/>
          </a:xfrm>
          <a:prstGeom prst="rect">
            <a:avLst/>
          </a:prstGeom>
          <a:ln w="0">
            <a:noFill/>
          </a:ln>
        </p:spPr>
      </p:pic>
      <p:pic>
        <p:nvPicPr>
          <p:cNvPr id="409" name="Google Shape;69;p8" descr=""/>
          <p:cNvPicPr/>
          <p:nvPr/>
        </p:nvPicPr>
        <p:blipFill>
          <a:blip r:embed="rId9"/>
          <a:stretch/>
        </p:blipFill>
        <p:spPr>
          <a:xfrm>
            <a:off x="-188640" y="2804040"/>
            <a:ext cx="666720" cy="787680"/>
          </a:xfrm>
          <a:prstGeom prst="rect">
            <a:avLst/>
          </a:prstGeom>
          <a:ln w="0">
            <a:noFill/>
          </a:ln>
        </p:spPr>
      </p:pic>
      <p:pic>
        <p:nvPicPr>
          <p:cNvPr id="410" name="Google Shape;70;p8" descr=""/>
          <p:cNvPicPr/>
          <p:nvPr/>
        </p:nvPicPr>
        <p:blipFill>
          <a:blip r:embed="rId10"/>
          <a:stretch/>
        </p:blipFill>
        <p:spPr>
          <a:xfrm>
            <a:off x="5313240" y="4465080"/>
            <a:ext cx="598680" cy="827640"/>
          </a:xfrm>
          <a:prstGeom prst="rect">
            <a:avLst/>
          </a:prstGeom>
          <a:ln w="0">
            <a:noFill/>
          </a:ln>
        </p:spPr>
      </p:pic>
      <p:pic>
        <p:nvPicPr>
          <p:cNvPr id="411" name="Google Shape;71;p8" descr=""/>
          <p:cNvPicPr/>
          <p:nvPr/>
        </p:nvPicPr>
        <p:blipFill>
          <a:blip r:embed="rId11"/>
          <a:stretch/>
        </p:blipFill>
        <p:spPr>
          <a:xfrm>
            <a:off x="6742800" y="826560"/>
            <a:ext cx="2370240" cy="893520"/>
          </a:xfrm>
          <a:prstGeom prst="rect">
            <a:avLst/>
          </a:prstGeom>
          <a:ln w="0">
            <a:noFill/>
          </a:ln>
        </p:spPr>
      </p:pic>
      <p:pic>
        <p:nvPicPr>
          <p:cNvPr id="412" name="Google Shape;72;p8" descr=""/>
          <p:cNvPicPr/>
          <p:nvPr/>
        </p:nvPicPr>
        <p:blipFill>
          <a:blip r:embed="rId12"/>
          <a:stretch/>
        </p:blipFill>
        <p:spPr>
          <a:xfrm flipH="1">
            <a:off x="651960" y="3319200"/>
            <a:ext cx="1158480" cy="1670040"/>
          </a:xfrm>
          <a:prstGeom prst="rect">
            <a:avLst/>
          </a:prstGeom>
          <a:ln w="0">
            <a:noFill/>
          </a:ln>
        </p:spPr>
      </p:pic>
      <p:sp>
        <p:nvSpPr>
          <p:cNvPr id="41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66" r:id="rId13"/>
    <p:sldLayoutId id="2147483767" r:id="rId14"/>
    <p:sldLayoutId id="2147483768" r:id="rId15"/>
    <p:sldLayoutId id="2147483769" r:id="rId16"/>
    <p:sldLayoutId id="2147483770" r:id="rId17"/>
    <p:sldLayoutId id="2147483771" r:id="rId18"/>
    <p:sldLayoutId id="2147483772" r:id="rId19"/>
    <p:sldLayoutId id="2147483773" r:id="rId20"/>
    <p:sldLayoutId id="2147483774" r:id="rId21"/>
    <p:sldLayoutId id="2147483775" r:id="rId22"/>
    <p:sldLayoutId id="2147483776" r:id="rId23"/>
    <p:sldLayoutId id="2147483777" r:id="rId24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b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PlaceHolder 1"/>
          <p:cNvSpPr>
            <a:spLocks noGrp="1"/>
          </p:cNvSpPr>
          <p:nvPr>
            <p:ph type="title"/>
          </p:nvPr>
        </p:nvSpPr>
        <p:spPr>
          <a:xfrm>
            <a:off x="960120" y="3227760"/>
            <a:ext cx="5378040" cy="661320"/>
          </a:xfrm>
          <a:prstGeom prst="rect">
            <a:avLst/>
          </a:prstGeom>
        </p:spPr>
        <p:txBody>
          <a:bodyPr tIns="91440" bIns="91440">
            <a:noAutofit/>
          </a:bodyPr>
          <a:p>
            <a:pPr algn="ctr"/>
            <a:r>
              <a:rPr b="0" lang="ru-RU" sz="33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33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51" name="Google Shape;141;p17" descr=""/>
          <p:cNvPicPr/>
          <p:nvPr/>
        </p:nvPicPr>
        <p:blipFill>
          <a:blip r:embed="rId2"/>
          <a:stretch/>
        </p:blipFill>
        <p:spPr>
          <a:xfrm>
            <a:off x="7723440" y="-26280"/>
            <a:ext cx="1420200" cy="2154240"/>
          </a:xfrm>
          <a:prstGeom prst="rect">
            <a:avLst/>
          </a:prstGeom>
          <a:ln w="0">
            <a:noFill/>
          </a:ln>
        </p:spPr>
      </p:pic>
      <p:pic>
        <p:nvPicPr>
          <p:cNvPr id="452" name="Google Shape;142;p17" descr=""/>
          <p:cNvPicPr/>
          <p:nvPr/>
        </p:nvPicPr>
        <p:blipFill>
          <a:blip r:embed="rId3"/>
          <a:stretch/>
        </p:blipFill>
        <p:spPr>
          <a:xfrm>
            <a:off x="367920" y="-26280"/>
            <a:ext cx="3396600" cy="799920"/>
          </a:xfrm>
          <a:prstGeom prst="rect">
            <a:avLst/>
          </a:prstGeom>
          <a:ln w="0">
            <a:noFill/>
          </a:ln>
        </p:spPr>
      </p:pic>
      <p:pic>
        <p:nvPicPr>
          <p:cNvPr id="453" name="Google Shape;143;p17" descr=""/>
          <p:cNvPicPr/>
          <p:nvPr/>
        </p:nvPicPr>
        <p:blipFill>
          <a:blip r:embed="rId4"/>
          <a:stretch/>
        </p:blipFill>
        <p:spPr>
          <a:xfrm>
            <a:off x="7308360" y="2989080"/>
            <a:ext cx="1973520" cy="2282400"/>
          </a:xfrm>
          <a:prstGeom prst="rect">
            <a:avLst/>
          </a:prstGeom>
          <a:ln w="0">
            <a:noFill/>
          </a:ln>
        </p:spPr>
      </p:pic>
      <p:pic>
        <p:nvPicPr>
          <p:cNvPr id="454" name="Google Shape;144;p17" descr=""/>
          <p:cNvPicPr/>
          <p:nvPr/>
        </p:nvPicPr>
        <p:blipFill>
          <a:blip r:embed="rId5"/>
          <a:stretch/>
        </p:blipFill>
        <p:spPr>
          <a:xfrm>
            <a:off x="-136800" y="4376160"/>
            <a:ext cx="2182320" cy="865440"/>
          </a:xfrm>
          <a:prstGeom prst="rect">
            <a:avLst/>
          </a:prstGeom>
          <a:ln w="0">
            <a:noFill/>
          </a:ln>
        </p:spPr>
      </p:pic>
      <p:pic>
        <p:nvPicPr>
          <p:cNvPr id="455" name="Google Shape;145;p17" descr=""/>
          <p:cNvPicPr/>
          <p:nvPr/>
        </p:nvPicPr>
        <p:blipFill>
          <a:blip r:embed="rId6"/>
          <a:stretch/>
        </p:blipFill>
        <p:spPr>
          <a:xfrm>
            <a:off x="7698960" y="3117240"/>
            <a:ext cx="874800" cy="984960"/>
          </a:xfrm>
          <a:prstGeom prst="rect">
            <a:avLst/>
          </a:prstGeom>
          <a:ln w="0">
            <a:noFill/>
          </a:ln>
        </p:spPr>
      </p:pic>
      <p:pic>
        <p:nvPicPr>
          <p:cNvPr id="456" name="Google Shape;146;p17" descr=""/>
          <p:cNvPicPr/>
          <p:nvPr/>
        </p:nvPicPr>
        <p:blipFill>
          <a:blip r:embed="rId7"/>
          <a:stretch/>
        </p:blipFill>
        <p:spPr>
          <a:xfrm>
            <a:off x="5530320" y="4218480"/>
            <a:ext cx="1451520" cy="1111680"/>
          </a:xfrm>
          <a:prstGeom prst="rect">
            <a:avLst/>
          </a:prstGeom>
          <a:ln w="0">
            <a:noFill/>
          </a:ln>
        </p:spPr>
      </p:pic>
      <p:pic>
        <p:nvPicPr>
          <p:cNvPr id="457" name="Google Shape;147;p17" descr=""/>
          <p:cNvPicPr/>
          <p:nvPr/>
        </p:nvPicPr>
        <p:blipFill>
          <a:blip r:embed="rId8"/>
          <a:stretch/>
        </p:blipFill>
        <p:spPr>
          <a:xfrm>
            <a:off x="7381440" y="174960"/>
            <a:ext cx="973440" cy="1111680"/>
          </a:xfrm>
          <a:prstGeom prst="rect">
            <a:avLst/>
          </a:prstGeom>
          <a:ln w="0">
            <a:noFill/>
          </a:ln>
        </p:spPr>
      </p:pic>
      <p:sp>
        <p:nvSpPr>
          <p:cNvPr id="45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  <p:sldLayoutId id="2147483787" r:id="rId17"/>
    <p:sldLayoutId id="2147483788" r:id="rId18"/>
    <p:sldLayoutId id="2147483789" r:id="rId19"/>
    <p:sldLayoutId id="2147483790" r:id="rId20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b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PlaceHolder 1"/>
          <p:cNvSpPr>
            <a:spLocks noGrp="1"/>
          </p:cNvSpPr>
          <p:nvPr>
            <p:ph type="title"/>
          </p:nvPr>
        </p:nvSpPr>
        <p:spPr>
          <a:xfrm>
            <a:off x="1601280" y="1479960"/>
            <a:ext cx="5940720" cy="1716120"/>
          </a:xfrm>
          <a:prstGeom prst="rect">
            <a:avLst/>
          </a:prstGeom>
        </p:spPr>
        <p:txBody>
          <a:bodyPr tIns="91440" bIns="9144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9500" spc="-1" strike="noStrike">
                <a:solidFill>
                  <a:srgbClr val="dc60b4"/>
                </a:solidFill>
                <a:latin typeface="Balsamiq Sans"/>
                <a:ea typeface="Balsamiq Sans"/>
              </a:rPr>
              <a:t>xx%</a:t>
            </a:r>
            <a:endParaRPr b="0" lang="ru-RU" sz="95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96" name="Google Shape;90;p11" descr=""/>
          <p:cNvPicPr/>
          <p:nvPr/>
        </p:nvPicPr>
        <p:blipFill>
          <a:blip r:embed="rId2"/>
          <a:stretch/>
        </p:blipFill>
        <p:spPr>
          <a:xfrm rot="5400000">
            <a:off x="6706800" y="3735000"/>
            <a:ext cx="751680" cy="2162160"/>
          </a:xfrm>
          <a:prstGeom prst="rect">
            <a:avLst/>
          </a:prstGeom>
          <a:ln w="0">
            <a:noFill/>
          </a:ln>
        </p:spPr>
      </p:pic>
      <p:pic>
        <p:nvPicPr>
          <p:cNvPr id="497" name="Google Shape;91;p11" descr=""/>
          <p:cNvPicPr/>
          <p:nvPr/>
        </p:nvPicPr>
        <p:blipFill>
          <a:blip r:embed="rId3"/>
          <a:stretch/>
        </p:blipFill>
        <p:spPr>
          <a:xfrm>
            <a:off x="-97200" y="4219200"/>
            <a:ext cx="2453760" cy="973080"/>
          </a:xfrm>
          <a:prstGeom prst="rect">
            <a:avLst/>
          </a:prstGeom>
          <a:ln w="0">
            <a:noFill/>
          </a:ln>
        </p:spPr>
      </p:pic>
      <p:pic>
        <p:nvPicPr>
          <p:cNvPr id="498" name="Google Shape;92;p11" descr=""/>
          <p:cNvPicPr/>
          <p:nvPr/>
        </p:nvPicPr>
        <p:blipFill>
          <a:blip r:embed="rId4"/>
          <a:stretch/>
        </p:blipFill>
        <p:spPr>
          <a:xfrm>
            <a:off x="7797600" y="-61200"/>
            <a:ext cx="1426680" cy="2163960"/>
          </a:xfrm>
          <a:prstGeom prst="rect">
            <a:avLst/>
          </a:prstGeom>
          <a:ln w="0">
            <a:noFill/>
          </a:ln>
        </p:spPr>
      </p:pic>
      <p:pic>
        <p:nvPicPr>
          <p:cNvPr id="499" name="Google Shape;93;p11" descr=""/>
          <p:cNvPicPr/>
          <p:nvPr/>
        </p:nvPicPr>
        <p:blipFill>
          <a:blip r:embed="rId5"/>
          <a:stretch/>
        </p:blipFill>
        <p:spPr>
          <a:xfrm>
            <a:off x="6034680" y="-38520"/>
            <a:ext cx="2453760" cy="577800"/>
          </a:xfrm>
          <a:prstGeom prst="rect">
            <a:avLst/>
          </a:prstGeom>
          <a:ln w="0">
            <a:noFill/>
          </a:ln>
        </p:spPr>
      </p:pic>
      <p:pic>
        <p:nvPicPr>
          <p:cNvPr id="500" name="Google Shape;94;p11" descr=""/>
          <p:cNvPicPr/>
          <p:nvPr/>
        </p:nvPicPr>
        <p:blipFill>
          <a:blip r:embed="rId6"/>
          <a:stretch/>
        </p:blipFill>
        <p:spPr>
          <a:xfrm rot="16200000">
            <a:off x="-997920" y="1625400"/>
            <a:ext cx="2453760" cy="547920"/>
          </a:xfrm>
          <a:prstGeom prst="rect">
            <a:avLst/>
          </a:prstGeom>
          <a:ln w="0">
            <a:noFill/>
          </a:ln>
        </p:spPr>
      </p:pic>
      <p:pic>
        <p:nvPicPr>
          <p:cNvPr id="501" name="Google Shape;95;p11" descr=""/>
          <p:cNvPicPr/>
          <p:nvPr/>
        </p:nvPicPr>
        <p:blipFill>
          <a:blip r:embed="rId7"/>
          <a:stretch/>
        </p:blipFill>
        <p:spPr>
          <a:xfrm>
            <a:off x="-97200" y="-95400"/>
            <a:ext cx="1620720" cy="1380240"/>
          </a:xfrm>
          <a:prstGeom prst="rect">
            <a:avLst/>
          </a:prstGeom>
          <a:ln w="0">
            <a:noFill/>
          </a:ln>
        </p:spPr>
      </p:pic>
      <p:pic>
        <p:nvPicPr>
          <p:cNvPr id="502" name="Google Shape;96;p11" descr=""/>
          <p:cNvPicPr/>
          <p:nvPr/>
        </p:nvPicPr>
        <p:blipFill>
          <a:blip r:embed="rId8"/>
          <a:stretch/>
        </p:blipFill>
        <p:spPr>
          <a:xfrm>
            <a:off x="48240" y="143280"/>
            <a:ext cx="1329840" cy="1663200"/>
          </a:xfrm>
          <a:prstGeom prst="rect">
            <a:avLst/>
          </a:prstGeom>
          <a:ln w="0">
            <a:noFill/>
          </a:ln>
        </p:spPr>
      </p:pic>
      <p:pic>
        <p:nvPicPr>
          <p:cNvPr id="503" name="Google Shape;97;p11" descr=""/>
          <p:cNvPicPr/>
          <p:nvPr/>
        </p:nvPicPr>
        <p:blipFill>
          <a:blip r:embed="rId9"/>
          <a:stretch/>
        </p:blipFill>
        <p:spPr>
          <a:xfrm>
            <a:off x="1845720" y="91080"/>
            <a:ext cx="658080" cy="896400"/>
          </a:xfrm>
          <a:prstGeom prst="rect">
            <a:avLst/>
          </a:prstGeom>
          <a:ln w="0">
            <a:noFill/>
          </a:ln>
        </p:spPr>
      </p:pic>
      <p:pic>
        <p:nvPicPr>
          <p:cNvPr id="504" name="Google Shape;98;p11" descr=""/>
          <p:cNvPicPr/>
          <p:nvPr/>
        </p:nvPicPr>
        <p:blipFill>
          <a:blip r:embed="rId10"/>
          <a:stretch/>
        </p:blipFill>
        <p:spPr>
          <a:xfrm>
            <a:off x="826200" y="3755520"/>
            <a:ext cx="1072800" cy="1433520"/>
          </a:xfrm>
          <a:prstGeom prst="rect">
            <a:avLst/>
          </a:prstGeom>
          <a:ln w="0">
            <a:noFill/>
          </a:ln>
        </p:spPr>
      </p:pic>
      <p:pic>
        <p:nvPicPr>
          <p:cNvPr id="505" name="Google Shape;99;p11" descr=""/>
          <p:cNvPicPr/>
          <p:nvPr/>
        </p:nvPicPr>
        <p:blipFill>
          <a:blip r:embed="rId11"/>
          <a:stretch/>
        </p:blipFill>
        <p:spPr>
          <a:xfrm>
            <a:off x="7603560" y="3227040"/>
            <a:ext cx="1620720" cy="1896840"/>
          </a:xfrm>
          <a:prstGeom prst="rect">
            <a:avLst/>
          </a:prstGeom>
          <a:ln w="0">
            <a:noFill/>
          </a:ln>
        </p:spPr>
      </p:pic>
      <p:pic>
        <p:nvPicPr>
          <p:cNvPr id="506" name="Google Shape;100;p11" descr=""/>
          <p:cNvPicPr/>
          <p:nvPr/>
        </p:nvPicPr>
        <p:blipFill>
          <a:blip r:embed="rId12"/>
          <a:stretch/>
        </p:blipFill>
        <p:spPr>
          <a:xfrm>
            <a:off x="4806360" y="191520"/>
            <a:ext cx="689040" cy="658440"/>
          </a:xfrm>
          <a:prstGeom prst="rect">
            <a:avLst/>
          </a:prstGeom>
          <a:ln w="0">
            <a:noFill/>
          </a:ln>
        </p:spPr>
      </p:pic>
      <p:sp>
        <p:nvSpPr>
          <p:cNvPr id="50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92" r:id="rId13"/>
    <p:sldLayoutId id="2147483793" r:id="rId14"/>
    <p:sldLayoutId id="2147483794" r:id="rId15"/>
    <p:sldLayoutId id="2147483795" r:id="rId16"/>
    <p:sldLayoutId id="2147483796" r:id="rId17"/>
    <p:sldLayoutId id="2147483797" r:id="rId18"/>
    <p:sldLayoutId id="2147483798" r:id="rId19"/>
    <p:sldLayoutId id="2147483799" r:id="rId20"/>
    <p:sldLayoutId id="2147483800" r:id="rId21"/>
    <p:sldLayoutId id="2147483801" r:id="rId22"/>
    <p:sldLayoutId id="2147483802" r:id="rId23"/>
    <p:sldLayoutId id="2147483803" r:id="rId2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b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720000" y="363600"/>
            <a:ext cx="7703640" cy="653760"/>
          </a:xfrm>
          <a:prstGeom prst="rect">
            <a:avLst/>
          </a:prstGeom>
        </p:spPr>
        <p:txBody>
          <a:bodyPr tIns="91440" bIns="91440">
            <a:noAutofit/>
          </a:bodyPr>
          <a:p>
            <a:pPr algn="ctr"/>
            <a:r>
              <a:rPr b="0" lang="ru-RU" sz="35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35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1" name="Google Shape;50;p6" descr=""/>
          <p:cNvPicPr/>
          <p:nvPr/>
        </p:nvPicPr>
        <p:blipFill>
          <a:blip r:embed="rId2"/>
          <a:stretch/>
        </p:blipFill>
        <p:spPr>
          <a:xfrm flipH="1" rot="10800000">
            <a:off x="-271800" y="4060800"/>
            <a:ext cx="1722600" cy="1467000"/>
          </a:xfrm>
          <a:prstGeom prst="rect">
            <a:avLst/>
          </a:prstGeom>
          <a:ln w="0">
            <a:noFill/>
          </a:ln>
        </p:spPr>
      </p:pic>
      <p:pic>
        <p:nvPicPr>
          <p:cNvPr id="52" name="Google Shape;51;p6" descr=""/>
          <p:cNvPicPr/>
          <p:nvPr/>
        </p:nvPicPr>
        <p:blipFill>
          <a:blip r:embed="rId3"/>
          <a:stretch/>
        </p:blipFill>
        <p:spPr>
          <a:xfrm flipH="1" rot="10800000">
            <a:off x="8063280" y="3379320"/>
            <a:ext cx="1225800" cy="1859760"/>
          </a:xfrm>
          <a:prstGeom prst="rect">
            <a:avLst/>
          </a:prstGeom>
          <a:ln w="0">
            <a:noFill/>
          </a:ln>
        </p:spPr>
      </p:pic>
      <p:pic>
        <p:nvPicPr>
          <p:cNvPr id="53" name="Google Shape;52;p6" descr=""/>
          <p:cNvPicPr/>
          <p:nvPr/>
        </p:nvPicPr>
        <p:blipFill>
          <a:blip r:embed="rId4"/>
          <a:stretch/>
        </p:blipFill>
        <p:spPr>
          <a:xfrm flipH="1" rot="10800000">
            <a:off x="-79560" y="4671720"/>
            <a:ext cx="2549160" cy="600120"/>
          </a:xfrm>
          <a:prstGeom prst="rect">
            <a:avLst/>
          </a:prstGeom>
          <a:ln w="0">
            <a:noFill/>
          </a:ln>
        </p:spPr>
      </p:pic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b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891360" y="1904400"/>
            <a:ext cx="2750760" cy="1334520"/>
          </a:xfrm>
          <a:prstGeom prst="rect">
            <a:avLst/>
          </a:prstGeom>
        </p:spPr>
        <p:txBody>
          <a:bodyPr tIns="91440" bIns="91440">
            <a:noAutofit/>
          </a:bodyPr>
          <a:p>
            <a:pPr algn="ctr"/>
            <a:r>
              <a:rPr b="0" lang="ru-RU" sz="35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35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title"/>
          </p:nvPr>
        </p:nvSpPr>
        <p:spPr>
          <a:xfrm>
            <a:off x="4250160" y="821160"/>
            <a:ext cx="1194480" cy="1020600"/>
          </a:xfrm>
          <a:prstGeom prst="rect">
            <a:avLst/>
          </a:prstGeom>
        </p:spPr>
        <p:txBody>
          <a:bodyPr tIns="91440" bIns="9144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5000" spc="-1" strike="noStrike">
                <a:solidFill>
                  <a:srgbClr val="dc60b4"/>
                </a:solidFill>
                <a:latin typeface="Balsamiq Sans"/>
                <a:ea typeface="Balsamiq Sans"/>
              </a:rPr>
              <a:t>xx%</a:t>
            </a:r>
            <a:endParaRPr b="0" lang="ru-RU" sz="5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title"/>
          </p:nvPr>
        </p:nvSpPr>
        <p:spPr>
          <a:xfrm>
            <a:off x="4250160" y="3301200"/>
            <a:ext cx="1194480" cy="1020600"/>
          </a:xfrm>
          <a:prstGeom prst="rect">
            <a:avLst/>
          </a:prstGeom>
        </p:spPr>
        <p:txBody>
          <a:bodyPr tIns="91440" bIns="9144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5000" spc="-1" strike="noStrike">
                <a:solidFill>
                  <a:srgbClr val="dc60b4"/>
                </a:solidFill>
                <a:latin typeface="Balsamiq Sans"/>
                <a:ea typeface="Balsamiq Sans"/>
              </a:rPr>
              <a:t>xx%</a:t>
            </a:r>
            <a:endParaRPr b="0" lang="ru-RU" sz="5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title"/>
          </p:nvPr>
        </p:nvSpPr>
        <p:spPr>
          <a:xfrm>
            <a:off x="4250160" y="2061000"/>
            <a:ext cx="1194480" cy="1020600"/>
          </a:xfrm>
          <a:prstGeom prst="rect">
            <a:avLst/>
          </a:prstGeom>
        </p:spPr>
        <p:txBody>
          <a:bodyPr tIns="91440" bIns="9144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5000" spc="-1" strike="noStrike">
                <a:solidFill>
                  <a:srgbClr val="dc60b4"/>
                </a:solidFill>
                <a:latin typeface="Balsamiq Sans"/>
                <a:ea typeface="Balsamiq Sans"/>
              </a:rPr>
              <a:t>xx%</a:t>
            </a:r>
            <a:endParaRPr b="0" lang="ru-RU" sz="5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5" name="Google Shape;113;p13" descr=""/>
          <p:cNvPicPr/>
          <p:nvPr/>
        </p:nvPicPr>
        <p:blipFill>
          <a:blip r:embed="rId2"/>
          <a:stretch/>
        </p:blipFill>
        <p:spPr>
          <a:xfrm>
            <a:off x="196200" y="3665160"/>
            <a:ext cx="1217160" cy="1594440"/>
          </a:xfrm>
          <a:prstGeom prst="rect">
            <a:avLst/>
          </a:prstGeom>
          <a:ln w="0">
            <a:noFill/>
          </a:ln>
        </p:spPr>
      </p:pic>
      <p:pic>
        <p:nvPicPr>
          <p:cNvPr id="96" name="Google Shape;114;p13" descr=""/>
          <p:cNvPicPr/>
          <p:nvPr/>
        </p:nvPicPr>
        <p:blipFill>
          <a:blip r:embed="rId3"/>
          <a:stretch/>
        </p:blipFill>
        <p:spPr>
          <a:xfrm>
            <a:off x="7868160" y="-38160"/>
            <a:ext cx="916560" cy="1739160"/>
          </a:xfrm>
          <a:prstGeom prst="rect">
            <a:avLst/>
          </a:prstGeom>
          <a:ln w="0">
            <a:noFill/>
          </a:ln>
        </p:spPr>
      </p:pic>
      <p:pic>
        <p:nvPicPr>
          <p:cNvPr id="97" name="Google Shape;115;p13" descr=""/>
          <p:cNvPicPr/>
          <p:nvPr/>
        </p:nvPicPr>
        <p:blipFill>
          <a:blip r:embed="rId4"/>
          <a:stretch/>
        </p:blipFill>
        <p:spPr>
          <a:xfrm>
            <a:off x="2064240" y="0"/>
            <a:ext cx="1217160" cy="991440"/>
          </a:xfrm>
          <a:prstGeom prst="rect">
            <a:avLst/>
          </a:prstGeom>
          <a:ln w="0">
            <a:noFill/>
          </a:ln>
        </p:spPr>
      </p:pic>
      <p:sp>
        <p:nvSpPr>
          <p:cNvPr id="98" name="PlaceHolder 5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b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1143000" y="1488960"/>
            <a:ext cx="4556880" cy="1560960"/>
          </a:xfrm>
          <a:prstGeom prst="rect">
            <a:avLst/>
          </a:prstGeom>
        </p:spPr>
        <p:txBody>
          <a:bodyPr tIns="91440" bIns="91440" anchor="b">
            <a:noAutofit/>
          </a:bodyPr>
          <a:p>
            <a:pPr algn="ctr"/>
            <a:r>
              <a:rPr b="0" lang="ru-RU" sz="96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9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6" name="Google Shape;76;p9" descr=""/>
          <p:cNvPicPr/>
          <p:nvPr/>
        </p:nvPicPr>
        <p:blipFill>
          <a:blip r:embed="rId2"/>
          <a:stretch/>
        </p:blipFill>
        <p:spPr>
          <a:xfrm flipH="1">
            <a:off x="-106920" y="149400"/>
            <a:ext cx="950040" cy="2732040"/>
          </a:xfrm>
          <a:prstGeom prst="rect">
            <a:avLst/>
          </a:prstGeom>
          <a:ln w="0">
            <a:noFill/>
          </a:ln>
        </p:spPr>
      </p:pic>
      <p:pic>
        <p:nvPicPr>
          <p:cNvPr id="137" name="Google Shape;77;p9" descr=""/>
          <p:cNvPicPr/>
          <p:nvPr/>
        </p:nvPicPr>
        <p:blipFill>
          <a:blip r:embed="rId3"/>
          <a:stretch/>
        </p:blipFill>
        <p:spPr>
          <a:xfrm>
            <a:off x="7360560" y="-42840"/>
            <a:ext cx="1821240" cy="2762640"/>
          </a:xfrm>
          <a:prstGeom prst="rect">
            <a:avLst/>
          </a:prstGeom>
          <a:ln w="0">
            <a:noFill/>
          </a:ln>
        </p:spPr>
      </p:pic>
      <p:pic>
        <p:nvPicPr>
          <p:cNvPr id="138" name="Google Shape;78;p9" descr=""/>
          <p:cNvPicPr/>
          <p:nvPr/>
        </p:nvPicPr>
        <p:blipFill>
          <a:blip r:embed="rId4"/>
          <a:stretch/>
        </p:blipFill>
        <p:spPr>
          <a:xfrm>
            <a:off x="4177800" y="-42840"/>
            <a:ext cx="3830040" cy="901800"/>
          </a:xfrm>
          <a:prstGeom prst="rect">
            <a:avLst/>
          </a:prstGeom>
          <a:ln w="0">
            <a:noFill/>
          </a:ln>
        </p:spPr>
      </p:pic>
      <p:pic>
        <p:nvPicPr>
          <p:cNvPr id="139" name="Google Shape;79;p9" descr=""/>
          <p:cNvPicPr/>
          <p:nvPr/>
        </p:nvPicPr>
        <p:blipFill>
          <a:blip r:embed="rId5"/>
          <a:stretch/>
        </p:blipFill>
        <p:spPr>
          <a:xfrm>
            <a:off x="3941280" y="4431600"/>
            <a:ext cx="2943000" cy="878040"/>
          </a:xfrm>
          <a:prstGeom prst="rect">
            <a:avLst/>
          </a:prstGeom>
          <a:ln w="0">
            <a:noFill/>
          </a:ln>
        </p:spPr>
      </p:pic>
      <p:pic>
        <p:nvPicPr>
          <p:cNvPr id="140" name="Google Shape;80;p9" descr=""/>
          <p:cNvPicPr/>
          <p:nvPr/>
        </p:nvPicPr>
        <p:blipFill>
          <a:blip r:embed="rId6"/>
          <a:stretch/>
        </p:blipFill>
        <p:spPr>
          <a:xfrm>
            <a:off x="-106920" y="4219560"/>
            <a:ext cx="2517480" cy="998280"/>
          </a:xfrm>
          <a:prstGeom prst="rect">
            <a:avLst/>
          </a:prstGeom>
          <a:ln w="0">
            <a:noFill/>
          </a:ln>
        </p:spPr>
      </p:pic>
      <p:pic>
        <p:nvPicPr>
          <p:cNvPr id="141" name="Google Shape;81;p9" descr=""/>
          <p:cNvPicPr/>
          <p:nvPr/>
        </p:nvPicPr>
        <p:blipFill>
          <a:blip r:embed="rId7"/>
          <a:stretch/>
        </p:blipFill>
        <p:spPr>
          <a:xfrm flipH="1" rot="5400000">
            <a:off x="8051760" y="3579840"/>
            <a:ext cx="1284120" cy="1045800"/>
          </a:xfrm>
          <a:prstGeom prst="rect">
            <a:avLst/>
          </a:prstGeom>
          <a:ln w="0">
            <a:noFill/>
          </a:ln>
        </p:spPr>
      </p:pic>
      <p:pic>
        <p:nvPicPr>
          <p:cNvPr id="142" name="Google Shape;82;p9" descr=""/>
          <p:cNvPicPr/>
          <p:nvPr/>
        </p:nvPicPr>
        <p:blipFill>
          <a:blip r:embed="rId8"/>
          <a:stretch/>
        </p:blipFill>
        <p:spPr>
          <a:xfrm>
            <a:off x="3479400" y="4122000"/>
            <a:ext cx="1704240" cy="1075680"/>
          </a:xfrm>
          <a:prstGeom prst="rect">
            <a:avLst/>
          </a:prstGeom>
          <a:ln w="0">
            <a:noFill/>
          </a:ln>
        </p:spPr>
      </p:pic>
      <p:pic>
        <p:nvPicPr>
          <p:cNvPr id="143" name="Google Shape;83;p9" descr=""/>
          <p:cNvPicPr/>
          <p:nvPr/>
        </p:nvPicPr>
        <p:blipFill>
          <a:blip r:embed="rId9"/>
          <a:stretch/>
        </p:blipFill>
        <p:spPr>
          <a:xfrm>
            <a:off x="546480" y="492120"/>
            <a:ext cx="993960" cy="554040"/>
          </a:xfrm>
          <a:prstGeom prst="rect">
            <a:avLst/>
          </a:prstGeom>
          <a:ln w="0">
            <a:noFill/>
          </a:ln>
        </p:spPr>
      </p:pic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  <p:sldLayoutId id="2147483699" r:id="rId21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b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4518000" y="1383840"/>
            <a:ext cx="3573720" cy="671040"/>
          </a:xfrm>
          <a:prstGeom prst="rect">
            <a:avLst/>
          </a:prstGeom>
        </p:spPr>
        <p:txBody>
          <a:bodyPr tIns="91440" bIns="91440" anchor="ctr">
            <a:noAutofit/>
          </a:bodyPr>
          <a:p>
            <a:pPr algn="ctr"/>
            <a:r>
              <a:rPr b="0" lang="ru-RU" sz="35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35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2" name="Google Shape;151;p18" descr=""/>
          <p:cNvPicPr/>
          <p:nvPr/>
        </p:nvPicPr>
        <p:blipFill>
          <a:blip r:embed="rId2"/>
          <a:stretch/>
        </p:blipFill>
        <p:spPr>
          <a:xfrm rot="10800000">
            <a:off x="7004160" y="-66240"/>
            <a:ext cx="2187720" cy="867600"/>
          </a:xfrm>
          <a:prstGeom prst="rect">
            <a:avLst/>
          </a:prstGeom>
          <a:ln w="0">
            <a:noFill/>
          </a:ln>
        </p:spPr>
      </p:pic>
      <p:pic>
        <p:nvPicPr>
          <p:cNvPr id="183" name="Google Shape;152;p18" descr=""/>
          <p:cNvPicPr/>
          <p:nvPr/>
        </p:nvPicPr>
        <p:blipFill>
          <a:blip r:embed="rId3"/>
          <a:stretch/>
        </p:blipFill>
        <p:spPr>
          <a:xfrm flipH="1" rot="10800000">
            <a:off x="4358880" y="4377600"/>
            <a:ext cx="3549240" cy="835560"/>
          </a:xfrm>
          <a:prstGeom prst="rect">
            <a:avLst/>
          </a:prstGeom>
          <a:ln w="0">
            <a:noFill/>
          </a:ln>
        </p:spPr>
      </p:pic>
      <p:pic>
        <p:nvPicPr>
          <p:cNvPr id="184" name="Google Shape;153;p18" descr=""/>
          <p:cNvPicPr/>
          <p:nvPr/>
        </p:nvPicPr>
        <p:blipFill>
          <a:blip r:embed="rId4"/>
          <a:stretch/>
        </p:blipFill>
        <p:spPr>
          <a:xfrm>
            <a:off x="-165600" y="4164120"/>
            <a:ext cx="3830040" cy="998280"/>
          </a:xfrm>
          <a:prstGeom prst="rect">
            <a:avLst/>
          </a:prstGeom>
          <a:ln w="0">
            <a:noFill/>
          </a:ln>
        </p:spPr>
      </p:pic>
      <p:pic>
        <p:nvPicPr>
          <p:cNvPr id="185" name="Google Shape;154;p18" descr=""/>
          <p:cNvPicPr/>
          <p:nvPr/>
        </p:nvPicPr>
        <p:blipFill>
          <a:blip r:embed="rId5"/>
          <a:stretch/>
        </p:blipFill>
        <p:spPr>
          <a:xfrm>
            <a:off x="-79560" y="2209680"/>
            <a:ext cx="1015560" cy="2814480"/>
          </a:xfrm>
          <a:prstGeom prst="rect">
            <a:avLst/>
          </a:prstGeom>
          <a:ln w="0">
            <a:noFill/>
          </a:ln>
        </p:spPr>
      </p:pic>
      <p:pic>
        <p:nvPicPr>
          <p:cNvPr id="186" name="Google Shape;155;p18" descr=""/>
          <p:cNvPicPr/>
          <p:nvPr/>
        </p:nvPicPr>
        <p:blipFill>
          <a:blip r:embed="rId6"/>
          <a:stretch/>
        </p:blipFill>
        <p:spPr>
          <a:xfrm flipH="1">
            <a:off x="-79200" y="-66600"/>
            <a:ext cx="1882080" cy="2855160"/>
          </a:xfrm>
          <a:prstGeom prst="rect">
            <a:avLst/>
          </a:prstGeom>
          <a:ln w="0">
            <a:noFill/>
          </a:ln>
        </p:spPr>
      </p:pic>
      <p:pic>
        <p:nvPicPr>
          <p:cNvPr id="187" name="Google Shape;156;p18" descr=""/>
          <p:cNvPicPr/>
          <p:nvPr/>
        </p:nvPicPr>
        <p:blipFill>
          <a:blip r:embed="rId7"/>
          <a:stretch/>
        </p:blipFill>
        <p:spPr>
          <a:xfrm flipH="1" rot="5400000">
            <a:off x="-667440" y="2514600"/>
            <a:ext cx="2174040" cy="1008000"/>
          </a:xfrm>
          <a:prstGeom prst="rect">
            <a:avLst/>
          </a:prstGeom>
          <a:ln w="0">
            <a:noFill/>
          </a:ln>
        </p:spPr>
      </p:pic>
      <p:pic>
        <p:nvPicPr>
          <p:cNvPr id="188" name="Google Shape;157;p18" descr=""/>
          <p:cNvPicPr/>
          <p:nvPr/>
        </p:nvPicPr>
        <p:blipFill>
          <a:blip r:embed="rId8"/>
          <a:stretch/>
        </p:blipFill>
        <p:spPr>
          <a:xfrm>
            <a:off x="1424160" y="3892680"/>
            <a:ext cx="461880" cy="835560"/>
          </a:xfrm>
          <a:prstGeom prst="rect">
            <a:avLst/>
          </a:prstGeom>
          <a:ln w="0">
            <a:noFill/>
          </a:ln>
        </p:spPr>
      </p:pic>
      <p:pic>
        <p:nvPicPr>
          <p:cNvPr id="189" name="Google Shape;158;p18" descr=""/>
          <p:cNvPicPr/>
          <p:nvPr/>
        </p:nvPicPr>
        <p:blipFill>
          <a:blip r:embed="rId9"/>
          <a:stretch/>
        </p:blipFill>
        <p:spPr>
          <a:xfrm>
            <a:off x="7964640" y="312840"/>
            <a:ext cx="1370880" cy="1783800"/>
          </a:xfrm>
          <a:prstGeom prst="rect">
            <a:avLst/>
          </a:prstGeom>
          <a:ln w="0">
            <a:noFill/>
          </a:ln>
        </p:spPr>
      </p:pic>
      <p:sp>
        <p:nvSpPr>
          <p:cNvPr id="19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  <p:sldLayoutId id="2147483710" r:id="rId19"/>
    <p:sldLayoutId id="2147483711" r:id="rId20"/>
    <p:sldLayoutId id="2147483712" r:id="rId21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b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3989160" y="794880"/>
            <a:ext cx="3918240" cy="1186200"/>
          </a:xfrm>
          <a:prstGeom prst="rect">
            <a:avLst/>
          </a:prstGeom>
        </p:spPr>
        <p:txBody>
          <a:bodyPr tIns="91440" bIns="91440">
            <a:noAutofit/>
          </a:bodyPr>
          <a:p>
            <a:pPr algn="ctr"/>
            <a:r>
              <a:rPr b="0" lang="ru-RU" sz="35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35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28" name="Google Shape;56;p7" descr=""/>
          <p:cNvPicPr/>
          <p:nvPr/>
        </p:nvPicPr>
        <p:blipFill>
          <a:blip r:embed="rId2"/>
          <a:stretch/>
        </p:blipFill>
        <p:spPr>
          <a:xfrm>
            <a:off x="8341560" y="2445480"/>
            <a:ext cx="902160" cy="2594880"/>
          </a:xfrm>
          <a:prstGeom prst="rect">
            <a:avLst/>
          </a:prstGeom>
          <a:ln w="0">
            <a:noFill/>
          </a:ln>
        </p:spPr>
      </p:pic>
      <p:pic>
        <p:nvPicPr>
          <p:cNvPr id="229" name="Google Shape;57;p7" descr=""/>
          <p:cNvPicPr/>
          <p:nvPr/>
        </p:nvPicPr>
        <p:blipFill>
          <a:blip r:embed="rId3"/>
          <a:stretch/>
        </p:blipFill>
        <p:spPr>
          <a:xfrm rot="10800000">
            <a:off x="-101520" y="2157480"/>
            <a:ext cx="1995120" cy="3026160"/>
          </a:xfrm>
          <a:prstGeom prst="rect">
            <a:avLst/>
          </a:prstGeom>
          <a:ln w="0">
            <a:noFill/>
          </a:ln>
        </p:spPr>
      </p:pic>
      <p:pic>
        <p:nvPicPr>
          <p:cNvPr id="230" name="Google Shape;58;p7" descr=""/>
          <p:cNvPicPr/>
          <p:nvPr/>
        </p:nvPicPr>
        <p:blipFill>
          <a:blip r:embed="rId4"/>
          <a:stretch/>
        </p:blipFill>
        <p:spPr>
          <a:xfrm>
            <a:off x="-162000" y="-49320"/>
            <a:ext cx="3830040" cy="855360"/>
          </a:xfrm>
          <a:prstGeom prst="rect">
            <a:avLst/>
          </a:prstGeom>
          <a:ln w="0">
            <a:noFill/>
          </a:ln>
        </p:spPr>
      </p:pic>
      <p:pic>
        <p:nvPicPr>
          <p:cNvPr id="231" name="Google Shape;59;p7" descr=""/>
          <p:cNvPicPr/>
          <p:nvPr/>
        </p:nvPicPr>
        <p:blipFill>
          <a:blip r:embed="rId5"/>
          <a:stretch/>
        </p:blipFill>
        <p:spPr>
          <a:xfrm>
            <a:off x="6137640" y="-87480"/>
            <a:ext cx="2661120" cy="626400"/>
          </a:xfrm>
          <a:prstGeom prst="rect">
            <a:avLst/>
          </a:prstGeom>
          <a:ln w="0">
            <a:noFill/>
          </a:ln>
        </p:spPr>
      </p:pic>
      <p:sp>
        <p:nvSpPr>
          <p:cNvPr id="23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b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PlaceHolder 1"/>
          <p:cNvSpPr>
            <a:spLocks noGrp="1"/>
          </p:cNvSpPr>
          <p:nvPr>
            <p:ph type="title"/>
          </p:nvPr>
        </p:nvSpPr>
        <p:spPr>
          <a:xfrm>
            <a:off x="720000" y="363600"/>
            <a:ext cx="7703640" cy="653760"/>
          </a:xfrm>
          <a:prstGeom prst="rect">
            <a:avLst/>
          </a:prstGeom>
        </p:spPr>
        <p:txBody>
          <a:bodyPr tIns="91440" bIns="91440">
            <a:noAutofit/>
          </a:bodyPr>
          <a:p>
            <a:pPr algn="ctr"/>
            <a:r>
              <a:rPr b="0" lang="ru-RU" sz="35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35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70" name="Google Shape;43;p5" descr=""/>
          <p:cNvPicPr/>
          <p:nvPr/>
        </p:nvPicPr>
        <p:blipFill>
          <a:blip r:embed="rId2"/>
          <a:stretch/>
        </p:blipFill>
        <p:spPr>
          <a:xfrm>
            <a:off x="-184680" y="4358160"/>
            <a:ext cx="2191680" cy="869040"/>
          </a:xfrm>
          <a:prstGeom prst="rect">
            <a:avLst/>
          </a:prstGeom>
          <a:ln w="0">
            <a:noFill/>
          </a:ln>
        </p:spPr>
      </p:pic>
      <p:pic>
        <p:nvPicPr>
          <p:cNvPr id="271" name="Google Shape;44;p5" descr=""/>
          <p:cNvPicPr/>
          <p:nvPr/>
        </p:nvPicPr>
        <p:blipFill>
          <a:blip r:embed="rId3"/>
          <a:stretch/>
        </p:blipFill>
        <p:spPr>
          <a:xfrm>
            <a:off x="-57600" y="2610000"/>
            <a:ext cx="936000" cy="2594160"/>
          </a:xfrm>
          <a:prstGeom prst="rect">
            <a:avLst/>
          </a:prstGeom>
          <a:ln w="0">
            <a:noFill/>
          </a:ln>
        </p:spPr>
      </p:pic>
      <p:pic>
        <p:nvPicPr>
          <p:cNvPr id="272" name="Google Shape;45;p5" descr=""/>
          <p:cNvPicPr/>
          <p:nvPr/>
        </p:nvPicPr>
        <p:blipFill>
          <a:blip r:embed="rId4"/>
          <a:stretch/>
        </p:blipFill>
        <p:spPr>
          <a:xfrm>
            <a:off x="7567200" y="3581280"/>
            <a:ext cx="1862640" cy="2154240"/>
          </a:xfrm>
          <a:prstGeom prst="rect">
            <a:avLst/>
          </a:prstGeom>
          <a:ln w="0">
            <a:noFill/>
          </a:ln>
        </p:spPr>
      </p:pic>
      <p:pic>
        <p:nvPicPr>
          <p:cNvPr id="273" name="Google Shape;46;p5" descr=""/>
          <p:cNvPicPr/>
          <p:nvPr/>
        </p:nvPicPr>
        <p:blipFill>
          <a:blip r:embed="rId5"/>
          <a:stretch/>
        </p:blipFill>
        <p:spPr>
          <a:xfrm rot="16200000">
            <a:off x="6887880" y="2486880"/>
            <a:ext cx="3830040" cy="998280"/>
          </a:xfrm>
          <a:prstGeom prst="rect">
            <a:avLst/>
          </a:prstGeom>
          <a:ln w="0">
            <a:noFill/>
          </a:ln>
        </p:spPr>
      </p:pic>
      <p:pic>
        <p:nvPicPr>
          <p:cNvPr id="274" name="Google Shape;47;p5" descr=""/>
          <p:cNvPicPr/>
          <p:nvPr/>
        </p:nvPicPr>
        <p:blipFill>
          <a:blip r:embed="rId6"/>
          <a:stretch/>
        </p:blipFill>
        <p:spPr>
          <a:xfrm>
            <a:off x="8156520" y="3747600"/>
            <a:ext cx="1323720" cy="1491120"/>
          </a:xfrm>
          <a:prstGeom prst="rect">
            <a:avLst/>
          </a:prstGeom>
          <a:ln w="0">
            <a:noFill/>
          </a:ln>
        </p:spPr>
      </p:pic>
      <p:sp>
        <p:nvSpPr>
          <p:cNvPr id="27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  <p:sldLayoutId id="2147483738" r:id="rId18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b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PlaceHolder 1"/>
          <p:cNvSpPr>
            <a:spLocks noGrp="1"/>
          </p:cNvSpPr>
          <p:nvPr>
            <p:ph type="title"/>
          </p:nvPr>
        </p:nvSpPr>
        <p:spPr>
          <a:xfrm>
            <a:off x="3720960" y="2545920"/>
            <a:ext cx="4086000" cy="1071360"/>
          </a:xfrm>
          <a:prstGeom prst="rect">
            <a:avLst/>
          </a:prstGeom>
        </p:spPr>
        <p:txBody>
          <a:bodyPr tIns="91440" bIns="91440" anchor="ctr">
            <a:noAutofit/>
          </a:bodyPr>
          <a:p>
            <a:pPr algn="ctr"/>
            <a:r>
              <a:rPr b="0" lang="ru-RU" sz="60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3" name="PlaceHolder 2"/>
          <p:cNvSpPr>
            <a:spLocks noGrp="1"/>
          </p:cNvSpPr>
          <p:nvPr>
            <p:ph type="title"/>
          </p:nvPr>
        </p:nvSpPr>
        <p:spPr>
          <a:xfrm>
            <a:off x="3720960" y="1039320"/>
            <a:ext cx="2199240" cy="1243440"/>
          </a:xfrm>
          <a:prstGeom prst="rect">
            <a:avLst/>
          </a:prstGeom>
        </p:spPr>
        <p:txBody>
          <a:bodyPr tIns="91440" bIns="91440" anchor="ctr">
            <a:noAutofit/>
          </a:bodyPr>
          <a:p>
            <a:pPr>
              <a:lnSpc>
                <a:spcPct val="100000"/>
              </a:lnSpc>
            </a:pPr>
            <a:r>
              <a:rPr b="1" lang="ru-RU" sz="9500" spc="-1" strike="noStrike">
                <a:solidFill>
                  <a:srgbClr val="dc60b4"/>
                </a:solidFill>
                <a:latin typeface="Balsamiq Sans"/>
                <a:ea typeface="Balsamiq Sans"/>
              </a:rPr>
              <a:t>xx%</a:t>
            </a:r>
            <a:endParaRPr b="0" lang="ru-RU" sz="95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14" name="Google Shape;27;p3" descr=""/>
          <p:cNvPicPr/>
          <p:nvPr/>
        </p:nvPicPr>
        <p:blipFill>
          <a:blip r:embed="rId2"/>
          <a:stretch/>
        </p:blipFill>
        <p:spPr>
          <a:xfrm>
            <a:off x="6608880" y="4550040"/>
            <a:ext cx="2453760" cy="639720"/>
          </a:xfrm>
          <a:prstGeom prst="rect">
            <a:avLst/>
          </a:prstGeom>
          <a:ln w="0">
            <a:noFill/>
          </a:ln>
        </p:spPr>
      </p:pic>
      <p:pic>
        <p:nvPicPr>
          <p:cNvPr id="315" name="Google Shape;28;p3" descr=""/>
          <p:cNvPicPr/>
          <p:nvPr/>
        </p:nvPicPr>
        <p:blipFill>
          <a:blip r:embed="rId3"/>
          <a:stretch/>
        </p:blipFill>
        <p:spPr>
          <a:xfrm>
            <a:off x="8526960" y="1820520"/>
            <a:ext cx="677160" cy="1947240"/>
          </a:xfrm>
          <a:prstGeom prst="rect">
            <a:avLst/>
          </a:prstGeom>
          <a:ln w="0">
            <a:noFill/>
          </a:ln>
        </p:spPr>
      </p:pic>
      <p:pic>
        <p:nvPicPr>
          <p:cNvPr id="316" name="Google Shape;29;p3" descr=""/>
          <p:cNvPicPr/>
          <p:nvPr/>
        </p:nvPicPr>
        <p:blipFill>
          <a:blip r:embed="rId4"/>
          <a:stretch/>
        </p:blipFill>
        <p:spPr>
          <a:xfrm rot="16200000">
            <a:off x="-1145520" y="1938600"/>
            <a:ext cx="2878920" cy="677880"/>
          </a:xfrm>
          <a:prstGeom prst="rect">
            <a:avLst/>
          </a:prstGeom>
          <a:ln w="0">
            <a:noFill/>
          </a:ln>
        </p:spPr>
      </p:pic>
      <p:pic>
        <p:nvPicPr>
          <p:cNvPr id="317" name="Google Shape;30;p3" descr=""/>
          <p:cNvPicPr/>
          <p:nvPr/>
        </p:nvPicPr>
        <p:blipFill>
          <a:blip r:embed="rId5"/>
          <a:stretch/>
        </p:blipFill>
        <p:spPr>
          <a:xfrm>
            <a:off x="-45360" y="-85320"/>
            <a:ext cx="1704240" cy="1451520"/>
          </a:xfrm>
          <a:prstGeom prst="rect">
            <a:avLst/>
          </a:prstGeom>
          <a:ln w="0">
            <a:noFill/>
          </a:ln>
        </p:spPr>
      </p:pic>
      <p:pic>
        <p:nvPicPr>
          <p:cNvPr id="318" name="Google Shape;31;p3" descr=""/>
          <p:cNvPicPr/>
          <p:nvPr/>
        </p:nvPicPr>
        <p:blipFill>
          <a:blip r:embed="rId6"/>
          <a:stretch/>
        </p:blipFill>
        <p:spPr>
          <a:xfrm flipH="1" rot="10800000">
            <a:off x="1238760" y="4641840"/>
            <a:ext cx="2453760" cy="547920"/>
          </a:xfrm>
          <a:prstGeom prst="rect">
            <a:avLst/>
          </a:prstGeom>
          <a:ln w="0">
            <a:noFill/>
          </a:ln>
        </p:spPr>
      </p:pic>
      <p:pic>
        <p:nvPicPr>
          <p:cNvPr id="319" name="Google Shape;32;p3" descr=""/>
          <p:cNvPicPr/>
          <p:nvPr/>
        </p:nvPicPr>
        <p:blipFill>
          <a:blip r:embed="rId7"/>
          <a:stretch/>
        </p:blipFill>
        <p:spPr>
          <a:xfrm flipH="1" rot="10800000">
            <a:off x="7807320" y="-244440"/>
            <a:ext cx="1391400" cy="1567800"/>
          </a:xfrm>
          <a:prstGeom prst="rect">
            <a:avLst/>
          </a:prstGeom>
          <a:ln w="0">
            <a:noFill/>
          </a:ln>
        </p:spPr>
      </p:pic>
      <p:pic>
        <p:nvPicPr>
          <p:cNvPr id="320" name="Google Shape;33;p3" descr=""/>
          <p:cNvPicPr/>
          <p:nvPr/>
        </p:nvPicPr>
        <p:blipFill>
          <a:blip r:embed="rId8"/>
          <a:stretch/>
        </p:blipFill>
        <p:spPr>
          <a:xfrm>
            <a:off x="787680" y="4052880"/>
            <a:ext cx="1570320" cy="991440"/>
          </a:xfrm>
          <a:prstGeom prst="rect">
            <a:avLst/>
          </a:prstGeom>
          <a:ln w="0">
            <a:noFill/>
          </a:ln>
        </p:spPr>
      </p:pic>
      <p:sp>
        <p:nvSpPr>
          <p:cNvPr id="321" name="PlaceHolder 3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  <p:sldLayoutId id="2147483749" r:id="rId18"/>
    <p:sldLayoutId id="2147483750" r:id="rId19"/>
    <p:sldLayoutId id="2147483751" r:id="rId20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b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PlaceHolder 1"/>
          <p:cNvSpPr>
            <a:spLocks noGrp="1"/>
          </p:cNvSpPr>
          <p:nvPr>
            <p:ph type="title"/>
          </p:nvPr>
        </p:nvSpPr>
        <p:spPr>
          <a:xfrm>
            <a:off x="720000" y="363600"/>
            <a:ext cx="7703640" cy="653760"/>
          </a:xfrm>
          <a:prstGeom prst="rect">
            <a:avLst/>
          </a:prstGeom>
        </p:spPr>
        <p:txBody>
          <a:bodyPr tIns="91440" bIns="91440">
            <a:noAutofit/>
          </a:bodyPr>
          <a:p>
            <a:pPr algn="ctr"/>
            <a:r>
              <a:rPr b="0" lang="ru-RU" sz="35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35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59" name="Google Shape;187;p22" descr=""/>
          <p:cNvPicPr/>
          <p:nvPr/>
        </p:nvPicPr>
        <p:blipFill>
          <a:blip r:embed="rId2"/>
          <a:stretch/>
        </p:blipFill>
        <p:spPr>
          <a:xfrm flipH="1">
            <a:off x="7101360" y="4446000"/>
            <a:ext cx="2102400" cy="833760"/>
          </a:xfrm>
          <a:prstGeom prst="rect">
            <a:avLst/>
          </a:prstGeom>
          <a:ln w="0">
            <a:noFill/>
          </a:ln>
        </p:spPr>
      </p:pic>
      <p:pic>
        <p:nvPicPr>
          <p:cNvPr id="360" name="Google Shape;188;p22" descr=""/>
          <p:cNvPicPr/>
          <p:nvPr/>
        </p:nvPicPr>
        <p:blipFill>
          <a:blip r:embed="rId3"/>
          <a:stretch/>
        </p:blipFill>
        <p:spPr>
          <a:xfrm flipH="1" rot="10800000">
            <a:off x="-127440" y="4527000"/>
            <a:ext cx="3830040" cy="901800"/>
          </a:xfrm>
          <a:prstGeom prst="rect">
            <a:avLst/>
          </a:prstGeom>
          <a:ln w="0">
            <a:noFill/>
          </a:ln>
        </p:spPr>
      </p:pic>
      <p:pic>
        <p:nvPicPr>
          <p:cNvPr id="361" name="Google Shape;189;p22" descr=""/>
          <p:cNvPicPr/>
          <p:nvPr/>
        </p:nvPicPr>
        <p:blipFill>
          <a:blip r:embed="rId4"/>
          <a:stretch/>
        </p:blipFill>
        <p:spPr>
          <a:xfrm>
            <a:off x="-228600" y="2036520"/>
            <a:ext cx="777240" cy="2154240"/>
          </a:xfrm>
          <a:prstGeom prst="rect">
            <a:avLst/>
          </a:prstGeom>
          <a:ln w="0">
            <a:noFill/>
          </a:ln>
        </p:spPr>
      </p:pic>
      <p:pic>
        <p:nvPicPr>
          <p:cNvPr id="362" name="Google Shape;190;p22" descr=""/>
          <p:cNvPicPr/>
          <p:nvPr/>
        </p:nvPicPr>
        <p:blipFill>
          <a:blip r:embed="rId5"/>
          <a:stretch/>
        </p:blipFill>
        <p:spPr>
          <a:xfrm rot="10800000">
            <a:off x="4591440" y="4339440"/>
            <a:ext cx="1240560" cy="948240"/>
          </a:xfrm>
          <a:prstGeom prst="rect">
            <a:avLst/>
          </a:prstGeom>
          <a:ln w="0">
            <a:noFill/>
          </a:ln>
        </p:spPr>
      </p:pic>
      <p:pic>
        <p:nvPicPr>
          <p:cNvPr id="363" name="Google Shape;191;p22" descr=""/>
          <p:cNvPicPr/>
          <p:nvPr/>
        </p:nvPicPr>
        <p:blipFill>
          <a:blip r:embed="rId6"/>
          <a:stretch/>
        </p:blipFill>
        <p:spPr>
          <a:xfrm>
            <a:off x="8499960" y="3351600"/>
            <a:ext cx="312840" cy="1485720"/>
          </a:xfrm>
          <a:prstGeom prst="rect">
            <a:avLst/>
          </a:prstGeom>
          <a:ln w="0">
            <a:noFill/>
          </a:ln>
        </p:spPr>
      </p:pic>
      <p:sp>
        <p:nvSpPr>
          <p:cNvPr id="36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  <p:sldLayoutId id="2147483763" r:id="rId17"/>
    <p:sldLayoutId id="2147483764" r:id="rId18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05.png"/><Relationship Id="rId2" Type="http://schemas.openxmlformats.org/officeDocument/2006/relationships/image" Target="../media/image106.jpeg"/><Relationship Id="rId3" Type="http://schemas.openxmlformats.org/officeDocument/2006/relationships/slideLayout" Target="../slideLayouts/slideLayout109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07.png"/><Relationship Id="rId2" Type="http://schemas.openxmlformats.org/officeDocument/2006/relationships/image" Target="../media/image108.jpeg"/><Relationship Id="rId3" Type="http://schemas.openxmlformats.org/officeDocument/2006/relationships/slideLayout" Target="../slideLayouts/slideLayout13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85.png"/><Relationship Id="rId2" Type="http://schemas.openxmlformats.org/officeDocument/2006/relationships/slideLayout" Target="../slideLayouts/slideLayout17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86.png"/><Relationship Id="rId2" Type="http://schemas.openxmlformats.org/officeDocument/2006/relationships/image" Target="../media/image87.png"/><Relationship Id="rId3" Type="http://schemas.openxmlformats.org/officeDocument/2006/relationships/image" Target="../media/image88.png"/><Relationship Id="rId4" Type="http://schemas.openxmlformats.org/officeDocument/2006/relationships/image" Target="../media/image89.png"/><Relationship Id="rId5" Type="http://schemas.openxmlformats.org/officeDocument/2006/relationships/slideLayout" Target="../slideLayouts/slideLayout25.xml"/><Relationship Id="rId6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90.png"/><Relationship Id="rId2" Type="http://schemas.openxmlformats.org/officeDocument/2006/relationships/slideLayout" Target="../slideLayouts/slideLayout3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91.png"/><Relationship Id="rId2" Type="http://schemas.openxmlformats.org/officeDocument/2006/relationships/image" Target="../media/image92.png"/><Relationship Id="rId3" Type="http://schemas.openxmlformats.org/officeDocument/2006/relationships/image" Target="../media/image93.png"/><Relationship Id="rId4" Type="http://schemas.openxmlformats.org/officeDocument/2006/relationships/slideLayout" Target="../slideLayouts/slideLayout4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94.png"/><Relationship Id="rId2" Type="http://schemas.openxmlformats.org/officeDocument/2006/relationships/image" Target="../media/image95.png"/><Relationship Id="rId3" Type="http://schemas.openxmlformats.org/officeDocument/2006/relationships/image" Target="../media/image96.jpeg"/><Relationship Id="rId4" Type="http://schemas.openxmlformats.org/officeDocument/2006/relationships/slideLayout" Target="../slideLayouts/slideLayout6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97.png"/><Relationship Id="rId2" Type="http://schemas.openxmlformats.org/officeDocument/2006/relationships/slideLayout" Target="../slideLayouts/slideLayout76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8.png"/><Relationship Id="rId2" Type="http://schemas.openxmlformats.org/officeDocument/2006/relationships/image" Target="../media/image99.png"/><Relationship Id="rId3" Type="http://schemas.openxmlformats.org/officeDocument/2006/relationships/image" Target="../media/image100.jpeg"/><Relationship Id="rId4" Type="http://schemas.openxmlformats.org/officeDocument/2006/relationships/image" Target="../media/image101.jpeg"/><Relationship Id="rId5" Type="http://schemas.openxmlformats.org/officeDocument/2006/relationships/slideLayout" Target="../slideLayouts/slideLayout8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2.png"/><Relationship Id="rId2" Type="http://schemas.openxmlformats.org/officeDocument/2006/relationships/image" Target="../media/image103.jpeg"/><Relationship Id="rId3" Type="http://schemas.openxmlformats.org/officeDocument/2006/relationships/image" Target="../media/image104.jpeg"/><Relationship Id="rId4" Type="http://schemas.openxmlformats.org/officeDocument/2006/relationships/slideLayout" Target="../slideLayouts/slideLayout9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TextShape 1"/>
          <p:cNvSpPr txBox="1"/>
          <p:nvPr/>
        </p:nvSpPr>
        <p:spPr>
          <a:xfrm>
            <a:off x="1259280" y="831240"/>
            <a:ext cx="6653160" cy="192924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b">
            <a:noAutofit/>
          </a:bodyPr>
          <a:p>
            <a:pPr algn="ctr">
              <a:lnSpc>
                <a:spcPct val="80000"/>
              </a:lnSpc>
              <a:tabLst>
                <a:tab algn="l" pos="0"/>
              </a:tabLst>
            </a:pPr>
            <a:r>
              <a:rPr b="1" lang="ru-RU" sz="4400" spc="-1" strike="noStrike">
                <a:solidFill>
                  <a:srgbClr val="202c70"/>
                </a:solidFill>
                <a:latin typeface="Balsamiq Sans"/>
                <a:ea typeface="Balsamiq Sans"/>
              </a:rPr>
              <a:t>Применение игровых технологий на уроках биологии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1" name="TextShape 2"/>
          <p:cNvSpPr txBox="1"/>
          <p:nvPr/>
        </p:nvSpPr>
        <p:spPr>
          <a:xfrm>
            <a:off x="1897560" y="3180600"/>
            <a:ext cx="5543640" cy="95112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p>
            <a:pPr algn="ctr">
              <a:lnSpc>
                <a:spcPct val="115000"/>
              </a:lnSpc>
              <a:tabLst>
                <a:tab algn="l" pos="0"/>
              </a:tabLst>
            </a:pPr>
            <a:r>
              <a:rPr b="1" lang="ru-RU" sz="1600" spc="-1" strike="noStrike">
                <a:solidFill>
                  <a:srgbClr val="202c70"/>
                </a:solidFill>
                <a:highlight>
                  <a:srgbClr val="f1cb4b"/>
                </a:highlight>
                <a:latin typeface="Trebuchet MS"/>
                <a:ea typeface="Rubik"/>
              </a:rPr>
              <a:t>Подготовила : учитель химии и биологии</a:t>
            </a:r>
            <a:endParaRPr b="0" lang="ru-RU" sz="1600" spc="-1" strike="noStrike">
              <a:latin typeface="Arial"/>
            </a:endParaRPr>
          </a:p>
          <a:p>
            <a:pPr algn="ctr">
              <a:lnSpc>
                <a:spcPct val="115000"/>
              </a:lnSpc>
              <a:tabLst>
                <a:tab algn="l" pos="0"/>
              </a:tabLst>
            </a:pPr>
            <a:r>
              <a:rPr b="1" lang="ru-RU" sz="1600" spc="-1" strike="noStrike">
                <a:solidFill>
                  <a:srgbClr val="202c70"/>
                </a:solidFill>
                <a:highlight>
                  <a:srgbClr val="f1cb4b"/>
                </a:highlight>
                <a:latin typeface="Trebuchet MS"/>
                <a:ea typeface="Rubik"/>
              </a:rPr>
              <a:t>МБОУ СОШ №15 им.В.И.Костина х.Средний Челбас</a:t>
            </a:r>
            <a:endParaRPr b="0" lang="ru-RU" sz="1600" spc="-1" strike="noStrike">
              <a:latin typeface="Arial"/>
            </a:endParaRPr>
          </a:p>
          <a:p>
            <a:pPr algn="ctr">
              <a:lnSpc>
                <a:spcPct val="115000"/>
              </a:lnSpc>
              <a:tabLst>
                <a:tab algn="l" pos="0"/>
              </a:tabLst>
            </a:pPr>
            <a:r>
              <a:rPr b="1" lang="ru-RU" sz="1600" spc="-1" strike="noStrike">
                <a:solidFill>
                  <a:srgbClr val="202c70"/>
                </a:solidFill>
                <a:highlight>
                  <a:srgbClr val="f1cb4b"/>
                </a:highlight>
                <a:latin typeface="Trebuchet MS"/>
                <a:ea typeface="Rubik"/>
              </a:rPr>
              <a:t>Коченюк Юлия Николаевна</a:t>
            </a:r>
            <a:endParaRPr b="0" lang="ru-RU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TextShape 1"/>
          <p:cNvSpPr txBox="1"/>
          <p:nvPr/>
        </p:nvSpPr>
        <p:spPr>
          <a:xfrm>
            <a:off x="947880" y="360000"/>
            <a:ext cx="5197320" cy="125352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5400" spc="-1" strike="noStrike">
                <a:solidFill>
                  <a:srgbClr val="202c70"/>
                </a:solidFill>
                <a:latin typeface="Balsamiq Sans"/>
                <a:ea typeface="Balsamiq Sans"/>
              </a:rPr>
              <a:t>МУХО-БОЙ</a:t>
            </a:r>
            <a:endParaRPr b="0" lang="ru-RU" sz="5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08" name="Group 2"/>
          <p:cNvGrpSpPr/>
          <p:nvPr/>
        </p:nvGrpSpPr>
        <p:grpSpPr>
          <a:xfrm>
            <a:off x="-82080" y="-198360"/>
            <a:ext cx="960840" cy="1483200"/>
            <a:chOff x="-82080" y="-198360"/>
            <a:chExt cx="960840" cy="1483200"/>
          </a:xfrm>
        </p:grpSpPr>
        <p:pic>
          <p:nvPicPr>
            <p:cNvPr id="609" name="Google Shape;557;p47" descr=""/>
            <p:cNvPicPr/>
            <p:nvPr/>
          </p:nvPicPr>
          <p:blipFill>
            <a:blip r:embed="rId1"/>
            <a:stretch/>
          </p:blipFill>
          <p:spPr>
            <a:xfrm flipH="1" rot="10800000">
              <a:off x="-81720" y="-198360"/>
              <a:ext cx="960840" cy="14832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610" name="CustomShape 3"/>
            <p:cNvSpPr/>
            <p:nvPr/>
          </p:nvSpPr>
          <p:spPr>
            <a:xfrm>
              <a:off x="-22680" y="563400"/>
              <a:ext cx="56880" cy="47520"/>
            </a:xfrm>
            <a:prstGeom prst="ellipse">
              <a:avLst/>
            </a:prstGeom>
            <a:solidFill>
              <a:schemeClr val="lt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pic>
        <p:nvPicPr>
          <p:cNvPr id="611" name="Picture 2" descr="https://www.earlyyearsresources.co.uk/images/sight-word-swat-p53808-1778204_zoom.jpg"/>
          <p:cNvPicPr/>
          <p:nvPr/>
        </p:nvPicPr>
        <p:blipFill>
          <a:blip r:embed="rId2"/>
          <a:stretch/>
        </p:blipFill>
        <p:spPr>
          <a:xfrm>
            <a:off x="583200" y="1536120"/>
            <a:ext cx="2401200" cy="2401200"/>
          </a:xfrm>
          <a:prstGeom prst="rect">
            <a:avLst/>
          </a:prstGeom>
          <a:ln w="0">
            <a:noFill/>
          </a:ln>
        </p:spPr>
      </p:pic>
      <p:sp>
        <p:nvSpPr>
          <p:cNvPr id="612" name="CustomShape 4"/>
          <p:cNvSpPr/>
          <p:nvPr/>
        </p:nvSpPr>
        <p:spPr>
          <a:xfrm>
            <a:off x="2984760" y="1382400"/>
            <a:ext cx="4876560" cy="2675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1.Напишите в произвольном порядке на доске термины, которые вы хотите проверить. Поделите учеников на две команды.</a:t>
            </a:r>
            <a:br/>
            <a:br/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2.Представители каждой команды выходят к доске и получают мухобойку. Теперь вы даёте подсказку для какого-то слова из списка (это может быть синоним, антоним, краткое объяснение или предложение с пропущенным словом).</a:t>
            </a:r>
            <a:br/>
            <a:br/>
            <a:r>
              <a:rPr b="1" lang="ru-RU" sz="1200" spc="-1" strike="noStrike">
                <a:solidFill>
                  <a:srgbClr val="000000"/>
                </a:solidFill>
                <a:latin typeface="Arial"/>
                <a:ea typeface="Arial"/>
              </a:rPr>
              <a:t>3. Участник команды,  которой сможет быстрее всего найти верное слово на доске и хлопнуть его, получает балл.  Победитель определяется после того, как каждый ученик из команды вышел к доске.</a:t>
            </a:r>
            <a:r>
              <a:rPr b="0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 </a:t>
            </a: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TextShape 1"/>
          <p:cNvSpPr txBox="1"/>
          <p:nvPr/>
        </p:nvSpPr>
        <p:spPr>
          <a:xfrm>
            <a:off x="239400" y="-311760"/>
            <a:ext cx="6690960" cy="186300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b">
            <a:noAutofit/>
          </a:bodyPr>
          <a:p>
            <a:pPr>
              <a:lnSpc>
                <a:spcPct val="115000"/>
              </a:lnSpc>
              <a:tabLst>
                <a:tab algn="l" pos="0"/>
              </a:tabLst>
            </a:pPr>
            <a:r>
              <a:rPr b="0" lang="ru-RU" sz="2800" spc="-1" strike="noStrike">
                <a:solidFill>
                  <a:srgbClr val="202c70"/>
                </a:solidFill>
                <a:latin typeface="Rubik"/>
                <a:ea typeface="Rubik"/>
              </a:rPr>
              <a:t>ВИДЕО-ФРАГМЕНТ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14" name="TextShape 2"/>
          <p:cNvSpPr txBox="1"/>
          <p:nvPr/>
        </p:nvSpPr>
        <p:spPr>
          <a:xfrm>
            <a:off x="960120" y="3227760"/>
            <a:ext cx="5378040" cy="66132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TextShape 1"/>
          <p:cNvSpPr txBox="1"/>
          <p:nvPr/>
        </p:nvSpPr>
        <p:spPr>
          <a:xfrm>
            <a:off x="748080" y="1113120"/>
            <a:ext cx="7342560" cy="37476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p>
            <a:pPr algn="ctr">
              <a:lnSpc>
                <a:spcPct val="115000"/>
              </a:lnSpc>
              <a:tabLst>
                <a:tab algn="l" pos="0"/>
              </a:tabLst>
            </a:pPr>
            <a:r>
              <a:rPr b="1" lang="ru-RU" sz="1800" spc="-1" strike="noStrike">
                <a:solidFill>
                  <a:srgbClr val="202c70"/>
                </a:solidFill>
                <a:latin typeface="Rubik"/>
                <a:ea typeface="Rubik"/>
              </a:rPr>
              <a:t>«Учитель живёт до тех пор, пока учится;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15000"/>
              </a:lnSpc>
              <a:tabLst>
                <a:tab algn="l" pos="0"/>
              </a:tabLst>
            </a:pPr>
            <a:r>
              <a:rPr b="1" lang="ru-RU" sz="1800" spc="-1" strike="noStrike">
                <a:solidFill>
                  <a:srgbClr val="202c70"/>
                </a:solidFill>
                <a:latin typeface="Rubik"/>
                <a:ea typeface="Rubik"/>
              </a:rPr>
              <a:t>Как только он перестаёт учится в нём умирает учитель»</a:t>
            </a:r>
            <a:endParaRPr b="0" lang="ru-RU" sz="1800" spc="-1" strike="noStrike">
              <a:latin typeface="Arial"/>
            </a:endParaRPr>
          </a:p>
          <a:p>
            <a:pPr algn="r">
              <a:lnSpc>
                <a:spcPct val="115000"/>
              </a:lnSpc>
              <a:tabLst>
                <a:tab algn="l" pos="0"/>
              </a:tabLst>
            </a:pPr>
            <a:r>
              <a:rPr b="1" i="1" lang="ru-RU" sz="1400" spc="-1" strike="noStrike">
                <a:solidFill>
                  <a:srgbClr val="202c70"/>
                </a:solidFill>
                <a:latin typeface="Rubik"/>
                <a:ea typeface="Rubik"/>
              </a:rPr>
              <a:t>Константин Дмитриевич Ушинский</a:t>
            </a:r>
            <a:endParaRPr b="0" lang="ru-RU" sz="1400" spc="-1" strike="noStrike">
              <a:latin typeface="Arial"/>
            </a:endParaRPr>
          </a:p>
        </p:txBody>
      </p:sp>
      <p:pic>
        <p:nvPicPr>
          <p:cNvPr id="616" name="Google Shape;587;p51" descr=""/>
          <p:cNvPicPr/>
          <p:nvPr/>
        </p:nvPicPr>
        <p:blipFill>
          <a:blip r:embed="rId1"/>
          <a:stretch/>
        </p:blipFill>
        <p:spPr>
          <a:xfrm>
            <a:off x="7603560" y="2799000"/>
            <a:ext cx="689040" cy="1091520"/>
          </a:xfrm>
          <a:prstGeom prst="rect">
            <a:avLst/>
          </a:prstGeom>
          <a:ln w="0">
            <a:noFill/>
          </a:ln>
        </p:spPr>
      </p:pic>
      <p:pic>
        <p:nvPicPr>
          <p:cNvPr id="617" name="Picture 2" descr="https://gas-kvas.com/uploads/posts/2023-01/1674073516_gas-kvas-com-p-risunok-na-temu-uchat-v-shkole-26.jpg"/>
          <p:cNvPicPr/>
          <p:nvPr/>
        </p:nvPicPr>
        <p:blipFill>
          <a:blip r:embed="rId2"/>
          <a:stretch/>
        </p:blipFill>
        <p:spPr>
          <a:xfrm>
            <a:off x="2630520" y="2257200"/>
            <a:ext cx="3246480" cy="2432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TextShape 1"/>
          <p:cNvSpPr txBox="1"/>
          <p:nvPr/>
        </p:nvSpPr>
        <p:spPr>
          <a:xfrm>
            <a:off x="534240" y="68040"/>
            <a:ext cx="8863560" cy="65376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</a:pPr>
            <a:r>
              <a:rPr b="1" lang="ru-RU" sz="3500" spc="-1" strike="noStrike">
                <a:solidFill>
                  <a:srgbClr val="202c70"/>
                </a:solidFill>
                <a:latin typeface="Balsamiq Sans"/>
                <a:ea typeface="Balsamiq Sans"/>
              </a:rPr>
              <a:t>Игровая педагогическая технология </a:t>
            </a:r>
            <a:endParaRPr b="0" lang="ru-RU" sz="35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3" name="CustomShape 2"/>
          <p:cNvSpPr/>
          <p:nvPr/>
        </p:nvSpPr>
        <p:spPr>
          <a:xfrm>
            <a:off x="843840" y="775440"/>
            <a:ext cx="7717320" cy="338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rIns="0" tIns="91440" bIns="91440">
            <a:noAutofit/>
          </a:bodyPr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Arial"/>
                <a:ea typeface="Arial"/>
              </a:rPr>
              <a:t>III</a:t>
            </a:r>
            <a:r>
              <a:rPr b="1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. Особенности методики применения игровых технологий.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Цели применение игр на уроке биологии: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Развитие мышления 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Углубление теоретических знаний 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Приобретение новых знаний, умении, навыков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Мотивация учебной деятельности 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Задачи игр: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1400" spc="-1" strike="noStrike">
                <a:solidFill>
                  <a:srgbClr val="000000"/>
                </a:solidFill>
                <a:latin typeface="Arial"/>
                <a:ea typeface="Arial"/>
              </a:rPr>
              <a:t>1) </a:t>
            </a:r>
            <a:r>
              <a:rPr b="1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Образовательные: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а) способствовать  усвоению учащимися учебного материала. 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б) способствовать расширению кругозора. 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2)Развивающие: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а) развивают у учащихся творческое мышление. 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б) способствуют умению практически применять полученные знания на уроках и во внеклассной работе.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в) способствуют развитию творческих способностей. 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3) Воспитательные: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а) способствуют воспитанию и развитию личности. 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б) воспитываю нравственные убеждения и взгляды. 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в) способствуют воспитанию самостоятельности и воли в работе.  </a:t>
            </a:r>
            <a:endParaRPr b="0" lang="ru-RU" sz="1400" spc="-1" strike="noStrike">
              <a:latin typeface="Arial"/>
            </a:endParaRPr>
          </a:p>
        </p:txBody>
      </p:sp>
      <p:pic>
        <p:nvPicPr>
          <p:cNvPr id="554" name="Google Shape;344;p38" descr=""/>
          <p:cNvPicPr/>
          <p:nvPr/>
        </p:nvPicPr>
        <p:blipFill>
          <a:blip r:embed="rId1"/>
          <a:stretch/>
        </p:blipFill>
        <p:spPr>
          <a:xfrm flipH="1">
            <a:off x="6560280" y="853560"/>
            <a:ext cx="1609920" cy="2354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TextShape 1"/>
          <p:cNvSpPr txBox="1"/>
          <p:nvPr/>
        </p:nvSpPr>
        <p:spPr>
          <a:xfrm>
            <a:off x="568800" y="1627200"/>
            <a:ext cx="2750760" cy="133452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p>
            <a:pPr algn="ctr">
              <a:lnSpc>
                <a:spcPct val="100000"/>
              </a:lnSpc>
            </a:pPr>
            <a:r>
              <a:rPr b="1" lang="ru-RU" sz="3500" spc="-1" strike="noStrike">
                <a:solidFill>
                  <a:srgbClr val="202c70"/>
                </a:solidFill>
                <a:latin typeface="Balsamiq Sans"/>
                <a:ea typeface="Balsamiq Sans"/>
              </a:rPr>
              <a:t>Функции игр:</a:t>
            </a:r>
            <a:br/>
            <a:endParaRPr b="0" lang="ru-RU" sz="35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6" name="TextShape 2"/>
          <p:cNvSpPr txBox="1"/>
          <p:nvPr/>
        </p:nvSpPr>
        <p:spPr>
          <a:xfrm>
            <a:off x="3203640" y="528480"/>
            <a:ext cx="1194480" cy="102060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en" sz="5000" spc="-1" strike="noStrike">
                <a:solidFill>
                  <a:srgbClr val="dc60b4"/>
                </a:solidFill>
                <a:latin typeface="Balsamiq Sans"/>
                <a:ea typeface="Balsamiq Sans"/>
              </a:rPr>
              <a:t>01</a:t>
            </a:r>
            <a:endParaRPr b="0" lang="ru-RU" sz="5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7" name="TextShape 3"/>
          <p:cNvSpPr txBox="1"/>
          <p:nvPr/>
        </p:nvSpPr>
        <p:spPr>
          <a:xfrm>
            <a:off x="3171600" y="2503080"/>
            <a:ext cx="1194480" cy="102060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en" sz="5000" spc="-1" strike="noStrike">
                <a:solidFill>
                  <a:srgbClr val="dc60b4"/>
                </a:solidFill>
                <a:latin typeface="Balsamiq Sans"/>
                <a:ea typeface="Balsamiq Sans"/>
              </a:rPr>
              <a:t>03</a:t>
            </a:r>
            <a:endParaRPr b="0" lang="ru-RU" sz="5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8" name="TextShape 4"/>
          <p:cNvSpPr txBox="1"/>
          <p:nvPr/>
        </p:nvSpPr>
        <p:spPr>
          <a:xfrm>
            <a:off x="3203640" y="1447560"/>
            <a:ext cx="1194480" cy="102060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en" sz="5000" spc="-1" strike="noStrike">
                <a:solidFill>
                  <a:srgbClr val="dc60b4"/>
                </a:solidFill>
                <a:latin typeface="Balsamiq Sans"/>
                <a:ea typeface="Balsamiq Sans"/>
              </a:rPr>
              <a:t>02</a:t>
            </a:r>
            <a:endParaRPr b="0" lang="ru-RU" sz="5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9" name="TextShape 5"/>
          <p:cNvSpPr txBox="1"/>
          <p:nvPr/>
        </p:nvSpPr>
        <p:spPr>
          <a:xfrm>
            <a:off x="4232520" y="4598280"/>
            <a:ext cx="4395600" cy="54504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b">
            <a:noAutofit/>
          </a:bodyPr>
          <a:p>
            <a:pPr>
              <a:lnSpc>
                <a:spcPct val="115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202c70"/>
                </a:solidFill>
                <a:latin typeface="Rubik"/>
                <a:ea typeface="Rubik"/>
              </a:rPr>
              <a:t>Во время игр происходит одновременно игровая, учебная и трудовая деятельность.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457200" indent="-317160">
              <a:lnSpc>
                <a:spcPct val="115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202c70"/>
                </a:solidFill>
                <a:latin typeface="Rubik"/>
                <a:ea typeface="Rubik"/>
              </a:rPr>
              <a:t>Игра требует от школьника знаний</a:t>
            </a:r>
            <a:endParaRPr b="0" lang="ru-RU" sz="1200" spc="-1" strike="noStrike">
              <a:latin typeface="Arial"/>
            </a:endParaRPr>
          </a:p>
          <a:p>
            <a:pPr marL="457200" indent="-317160">
              <a:lnSpc>
                <a:spcPct val="115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202c70"/>
                </a:solidFill>
                <a:latin typeface="Rubik"/>
                <a:ea typeface="Rubik"/>
              </a:rPr>
              <a:t>предмета. В игре  ученик учится</a:t>
            </a:r>
            <a:endParaRPr b="0" lang="ru-RU" sz="1200" spc="-1" strike="noStrike">
              <a:latin typeface="Arial"/>
            </a:endParaRPr>
          </a:p>
          <a:p>
            <a:pPr marL="457200" indent="-317160">
              <a:lnSpc>
                <a:spcPct val="115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202c70"/>
                </a:solidFill>
                <a:latin typeface="Rubik"/>
                <a:ea typeface="Rubik"/>
              </a:rPr>
              <a:t>планировать свою работу, оценивать</a:t>
            </a:r>
            <a:endParaRPr b="0" lang="ru-RU" sz="1200" spc="-1" strike="noStrike">
              <a:latin typeface="Arial"/>
            </a:endParaRPr>
          </a:p>
          <a:p>
            <a:pPr marL="457200" indent="-317160">
              <a:lnSpc>
                <a:spcPct val="115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202c70"/>
                </a:solidFill>
                <a:latin typeface="Rubik"/>
                <a:ea typeface="Rubik"/>
              </a:rPr>
              <a:t>свой и чужой результаты</a:t>
            </a:r>
            <a:r>
              <a:rPr b="1" lang="ru-RU" sz="1400" spc="-1" strike="noStrike">
                <a:solidFill>
                  <a:srgbClr val="202c70"/>
                </a:solidFill>
                <a:latin typeface="Rubik"/>
                <a:ea typeface="Rubik"/>
              </a:rPr>
              <a:t>.</a:t>
            </a:r>
            <a:endParaRPr b="0" lang="ru-RU" sz="1400" spc="-1" strike="noStrike">
              <a:latin typeface="Arial"/>
            </a:endParaRPr>
          </a:p>
          <a:p>
            <a:pPr marL="457200" indent="-317160">
              <a:lnSpc>
                <a:spcPct val="115000"/>
              </a:lnSpc>
              <a:tabLst>
                <a:tab algn="l" pos="0"/>
              </a:tabLst>
            </a:pPr>
            <a:endParaRPr b="0" lang="ru-RU" sz="1400" spc="-1" strike="noStrike">
              <a:latin typeface="Arial"/>
            </a:endParaRPr>
          </a:p>
          <a:p>
            <a:pPr marL="457200" indent="-317160">
              <a:lnSpc>
                <a:spcPct val="115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202c70"/>
                </a:solidFill>
                <a:latin typeface="Rubik"/>
                <a:ea typeface="Rubik"/>
              </a:rPr>
              <a:t> </a:t>
            </a:r>
            <a:r>
              <a:rPr b="1" lang="ru-RU" sz="1200" spc="-1" strike="noStrike">
                <a:solidFill>
                  <a:srgbClr val="202c70"/>
                </a:solidFill>
                <a:latin typeface="Rubik"/>
                <a:ea typeface="Rubik"/>
              </a:rPr>
              <a:t>Во время игр , учащиеся не только получают новую</a:t>
            </a:r>
            <a:endParaRPr b="0" lang="ru-RU" sz="1200" spc="-1" strike="noStrike">
              <a:latin typeface="Arial"/>
            </a:endParaRPr>
          </a:p>
          <a:p>
            <a:pPr marL="457200" indent="-317160">
              <a:lnSpc>
                <a:spcPct val="115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202c70"/>
                </a:solidFill>
                <a:latin typeface="Rubik"/>
                <a:ea typeface="Rubik"/>
              </a:rPr>
              <a:t>информацию , они учатся обобщать </a:t>
            </a:r>
            <a:endParaRPr b="0" lang="ru-RU" sz="1200" spc="-1" strike="noStrike">
              <a:latin typeface="Arial"/>
            </a:endParaRPr>
          </a:p>
          <a:p>
            <a:pPr marL="457200" indent="-317160">
              <a:lnSpc>
                <a:spcPct val="115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202c70"/>
                </a:solidFill>
                <a:latin typeface="Rubik"/>
                <a:ea typeface="Rubik"/>
              </a:rPr>
              <a:t>систематизировать ,выделять главное , правильно</a:t>
            </a:r>
            <a:endParaRPr b="0" lang="ru-RU" sz="1200" spc="-1" strike="noStrike">
              <a:latin typeface="Arial"/>
            </a:endParaRPr>
          </a:p>
          <a:p>
            <a:pPr marL="457200" indent="-317160">
              <a:lnSpc>
                <a:spcPct val="115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202c70"/>
                </a:solidFill>
                <a:latin typeface="Rubik"/>
                <a:ea typeface="Rubik"/>
              </a:rPr>
              <a:t>использовать и применять эту информацию.</a:t>
            </a:r>
            <a:endParaRPr b="0" lang="ru-RU" sz="1200" spc="-1" strike="noStrike">
              <a:latin typeface="Arial"/>
            </a:endParaRPr>
          </a:p>
          <a:p>
            <a:pPr marL="457200" indent="-317160"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  <a:p>
            <a:pPr marL="457200" indent="-317160">
              <a:lnSpc>
                <a:spcPct val="115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202c70"/>
                </a:solidFill>
                <a:latin typeface="Rubik"/>
                <a:ea typeface="Rubik"/>
              </a:rPr>
              <a:t>Результаты игр показывают школьникам и учителю</a:t>
            </a:r>
            <a:endParaRPr b="0" lang="ru-RU" sz="1200" spc="-1" strike="noStrike">
              <a:latin typeface="Arial"/>
            </a:endParaRPr>
          </a:p>
          <a:p>
            <a:pPr marL="457200" indent="-317160">
              <a:lnSpc>
                <a:spcPct val="115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202c70"/>
                </a:solidFill>
                <a:latin typeface="Rubik"/>
                <a:ea typeface="Rubik"/>
              </a:rPr>
              <a:t>уровень подготовленности обучающихся. Они</a:t>
            </a:r>
            <a:endParaRPr b="0" lang="ru-RU" sz="1200" spc="-1" strike="noStrike">
              <a:latin typeface="Arial"/>
            </a:endParaRPr>
          </a:p>
          <a:p>
            <a:pPr marL="457200" indent="-317160">
              <a:lnSpc>
                <a:spcPct val="115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202c70"/>
                </a:solidFill>
                <a:latin typeface="Rubik"/>
                <a:ea typeface="Rubik"/>
              </a:rPr>
              <a:t>побуждают их к познавательной активности и</a:t>
            </a:r>
            <a:endParaRPr b="0" lang="ru-RU" sz="1200" spc="-1" strike="noStrike">
              <a:latin typeface="Arial"/>
            </a:endParaRPr>
          </a:p>
          <a:p>
            <a:pPr marL="457200" indent="-317160">
              <a:lnSpc>
                <a:spcPct val="115000"/>
              </a:lnSpc>
              <a:tabLst>
                <a:tab algn="l" pos="0"/>
              </a:tabLst>
            </a:pPr>
            <a:r>
              <a:rPr b="1" lang="ru-RU" sz="1200" spc="-1" strike="noStrike">
                <a:solidFill>
                  <a:srgbClr val="202c70"/>
                </a:solidFill>
                <a:latin typeface="Rubik"/>
                <a:ea typeface="Rubik"/>
              </a:rPr>
              <a:t>повышают интерес к предмету.</a:t>
            </a:r>
            <a:br/>
            <a:endParaRPr b="0" lang="ru-RU" sz="1200" spc="-1" strike="noStrike">
              <a:latin typeface="Arial"/>
            </a:endParaRPr>
          </a:p>
          <a:p>
            <a:pPr>
              <a:lnSpc>
                <a:spcPct val="115000"/>
              </a:lnSpc>
              <a:tabLst>
                <a:tab algn="l" pos="0"/>
              </a:tabLst>
            </a:pPr>
            <a:endParaRPr b="0" lang="ru-RU" sz="1200" spc="-1" strike="noStrike">
              <a:latin typeface="Arial"/>
            </a:endParaRPr>
          </a:p>
        </p:txBody>
      </p:sp>
      <p:pic>
        <p:nvPicPr>
          <p:cNvPr id="560" name="Google Shape;334;p37" descr=""/>
          <p:cNvPicPr/>
          <p:nvPr/>
        </p:nvPicPr>
        <p:blipFill>
          <a:blip r:embed="rId1"/>
          <a:stretch/>
        </p:blipFill>
        <p:spPr>
          <a:xfrm flipH="1" rot="10800000">
            <a:off x="6735960" y="-37800"/>
            <a:ext cx="2453760" cy="639720"/>
          </a:xfrm>
          <a:prstGeom prst="rect">
            <a:avLst/>
          </a:prstGeom>
          <a:ln w="0">
            <a:noFill/>
          </a:ln>
        </p:spPr>
      </p:pic>
      <p:pic>
        <p:nvPicPr>
          <p:cNvPr id="561" name="Google Shape;335;p37" descr=""/>
          <p:cNvPicPr/>
          <p:nvPr/>
        </p:nvPicPr>
        <p:blipFill>
          <a:blip r:embed="rId2"/>
          <a:stretch/>
        </p:blipFill>
        <p:spPr>
          <a:xfrm>
            <a:off x="8478000" y="2908800"/>
            <a:ext cx="712080" cy="2048040"/>
          </a:xfrm>
          <a:prstGeom prst="rect">
            <a:avLst/>
          </a:prstGeom>
          <a:ln w="0">
            <a:noFill/>
          </a:ln>
        </p:spPr>
      </p:pic>
      <p:pic>
        <p:nvPicPr>
          <p:cNvPr id="562" name="Google Shape;336;p37" descr=""/>
          <p:cNvPicPr/>
          <p:nvPr/>
        </p:nvPicPr>
        <p:blipFill>
          <a:blip r:embed="rId3"/>
          <a:stretch/>
        </p:blipFill>
        <p:spPr>
          <a:xfrm flipH="1" rot="10800000">
            <a:off x="1944360" y="4644360"/>
            <a:ext cx="2453760" cy="547920"/>
          </a:xfrm>
          <a:prstGeom prst="rect">
            <a:avLst/>
          </a:prstGeom>
          <a:ln w="0">
            <a:noFill/>
          </a:ln>
        </p:spPr>
      </p:pic>
      <p:pic>
        <p:nvPicPr>
          <p:cNvPr id="563" name="Google Shape;337;p37" descr=""/>
          <p:cNvPicPr/>
          <p:nvPr/>
        </p:nvPicPr>
        <p:blipFill>
          <a:blip r:embed="rId4"/>
          <a:stretch/>
        </p:blipFill>
        <p:spPr>
          <a:xfrm rot="16200000">
            <a:off x="-1048320" y="1042560"/>
            <a:ext cx="2453760" cy="577800"/>
          </a:xfrm>
          <a:prstGeom prst="rect">
            <a:avLst/>
          </a:prstGeom>
          <a:ln w="0">
            <a:noFill/>
          </a:ln>
        </p:spPr>
      </p:pic>
      <p:sp>
        <p:nvSpPr>
          <p:cNvPr id="564" name="CustomShape 6"/>
          <p:cNvSpPr/>
          <p:nvPr/>
        </p:nvSpPr>
        <p:spPr>
          <a:xfrm>
            <a:off x="3171600" y="3422520"/>
            <a:ext cx="1194480" cy="1020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 algn="ctr">
              <a:lnSpc>
                <a:spcPct val="100000"/>
              </a:lnSpc>
            </a:pPr>
            <a:r>
              <a:rPr b="1" lang="en" sz="5000" spc="-1" strike="noStrike">
                <a:solidFill>
                  <a:srgbClr val="dc60b4"/>
                </a:solidFill>
                <a:latin typeface="Balsamiq Sans"/>
                <a:ea typeface="Balsamiq Sans"/>
              </a:rPr>
              <a:t>0</a:t>
            </a:r>
            <a:r>
              <a:rPr b="1" lang="ru-RU" sz="5000" spc="-1" strike="noStrike">
                <a:solidFill>
                  <a:srgbClr val="dc60b4"/>
                </a:solidFill>
                <a:latin typeface="Balsamiq Sans"/>
                <a:ea typeface="Balsamiq Sans"/>
              </a:rPr>
              <a:t>4</a:t>
            </a:r>
            <a:endParaRPr b="0" lang="ru-RU" sz="5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TextShape 1"/>
          <p:cNvSpPr txBox="1"/>
          <p:nvPr/>
        </p:nvSpPr>
        <p:spPr>
          <a:xfrm>
            <a:off x="1053000" y="893880"/>
            <a:ext cx="8173800" cy="120960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p>
            <a:pPr marL="457200" indent="540360" algn="just">
              <a:lnSpc>
                <a:spcPct val="150000"/>
              </a:lnSpc>
              <a:tabLst>
                <a:tab algn="l" pos="0"/>
              </a:tabLst>
            </a:pPr>
            <a:r>
              <a:rPr b="1" lang="ru-RU" sz="2000" spc="-1" strike="noStrike">
                <a:solidFill>
                  <a:srgbClr val="202c70"/>
                </a:solidFill>
                <a:latin typeface="Times New Roman"/>
                <a:ea typeface="Times New Roman"/>
              </a:rPr>
              <a:t>Применение игровых технологий возможно:</a:t>
            </a:r>
            <a:endParaRPr b="0" lang="ru-RU" sz="2000" spc="-1" strike="noStrike">
              <a:latin typeface="Arial"/>
            </a:endParaRPr>
          </a:p>
          <a:p>
            <a:pPr marL="343080" indent="-342720" algn="just">
              <a:lnSpc>
                <a:spcPct val="150000"/>
              </a:lnSpc>
              <a:buClr>
                <a:srgbClr val="202c70"/>
              </a:buClr>
              <a:buFont typeface="Arial"/>
              <a:buAutoNum type="arabicParenR"/>
              <a:tabLst>
                <a:tab algn="l" pos="0"/>
              </a:tabLst>
            </a:pPr>
            <a:r>
              <a:rPr b="0" lang="ru-RU" sz="2000" spc="-1" strike="noStrike">
                <a:solidFill>
                  <a:srgbClr val="202c70"/>
                </a:solidFill>
                <a:latin typeface="Times New Roman"/>
                <a:ea typeface="Calibri"/>
              </a:rPr>
              <a:t>При переходе к изучению новой темы.</a:t>
            </a:r>
            <a:endParaRPr b="0" lang="ru-RU" sz="2000" spc="-1" strike="noStrike">
              <a:latin typeface="Arial"/>
            </a:endParaRPr>
          </a:p>
          <a:p>
            <a:pPr marL="343080" indent="-342720" algn="just">
              <a:lnSpc>
                <a:spcPct val="150000"/>
              </a:lnSpc>
              <a:buClr>
                <a:srgbClr val="202c70"/>
              </a:buClr>
              <a:buFont typeface="Arial"/>
              <a:buAutoNum type="arabicParenR"/>
              <a:tabLst>
                <a:tab algn="l" pos="0"/>
              </a:tabLst>
            </a:pPr>
            <a:r>
              <a:rPr b="0" lang="ru-RU" sz="2000" spc="-1" strike="noStrike">
                <a:solidFill>
                  <a:srgbClr val="202c70"/>
                </a:solidFill>
                <a:latin typeface="Times New Roman"/>
                <a:ea typeface="Calibri"/>
              </a:rPr>
              <a:t>При закреплении нового материала и обобщении.</a:t>
            </a:r>
            <a:endParaRPr b="0" lang="ru-RU" sz="2000" spc="-1" strike="noStrike">
              <a:latin typeface="Arial"/>
            </a:endParaRPr>
          </a:p>
          <a:p>
            <a:pPr marL="343080" indent="-342720" algn="just">
              <a:lnSpc>
                <a:spcPct val="150000"/>
              </a:lnSpc>
              <a:buClr>
                <a:srgbClr val="202c70"/>
              </a:buClr>
              <a:buFont typeface="Arial"/>
              <a:buAutoNum type="arabicParenR"/>
              <a:tabLst>
                <a:tab algn="l" pos="0"/>
              </a:tabLst>
            </a:pPr>
            <a:r>
              <a:rPr b="0" lang="ru-RU" sz="2000" spc="-1" strike="noStrike">
                <a:solidFill>
                  <a:srgbClr val="202c70"/>
                </a:solidFill>
                <a:latin typeface="Times New Roman"/>
                <a:ea typeface="Calibri"/>
              </a:rPr>
              <a:t>В процессе обобщения изученного материала.</a:t>
            </a:r>
            <a:endParaRPr b="0" lang="ru-RU" sz="2000" spc="-1" strike="noStrike">
              <a:latin typeface="Arial"/>
            </a:endParaRPr>
          </a:p>
          <a:p>
            <a:pPr marL="343080" indent="-342720" algn="just">
              <a:lnSpc>
                <a:spcPct val="150000"/>
              </a:lnSpc>
              <a:buClr>
                <a:srgbClr val="202c70"/>
              </a:buClr>
              <a:buFont typeface="Arial"/>
              <a:buAutoNum type="arabicParenR"/>
              <a:tabLst>
                <a:tab algn="l" pos="0"/>
              </a:tabLst>
            </a:pPr>
            <a:r>
              <a:rPr b="0" lang="ru-RU" sz="2000" spc="-1" strike="noStrike">
                <a:solidFill>
                  <a:srgbClr val="202c70"/>
                </a:solidFill>
                <a:latin typeface="Times New Roman"/>
                <a:ea typeface="Calibri"/>
              </a:rPr>
              <a:t>При проверке знаний.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15000"/>
              </a:lnSpc>
              <a:tabLst>
                <a:tab algn="l" pos="0"/>
              </a:tabLst>
            </a:pPr>
            <a:endParaRPr b="0" lang="ru-RU" sz="2000" spc="-1" strike="noStrike">
              <a:latin typeface="Arial"/>
            </a:endParaRPr>
          </a:p>
        </p:txBody>
      </p:sp>
      <p:pic>
        <p:nvPicPr>
          <p:cNvPr id="566" name="Google Shape;344;p38" descr=""/>
          <p:cNvPicPr/>
          <p:nvPr/>
        </p:nvPicPr>
        <p:blipFill>
          <a:blip r:embed="rId1"/>
          <a:stretch/>
        </p:blipFill>
        <p:spPr>
          <a:xfrm flipH="1">
            <a:off x="6560280" y="1280160"/>
            <a:ext cx="1609920" cy="2354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TextShape 1"/>
          <p:cNvSpPr txBox="1"/>
          <p:nvPr/>
        </p:nvSpPr>
        <p:spPr>
          <a:xfrm>
            <a:off x="4511160" y="1986480"/>
            <a:ext cx="3573720" cy="67104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ctr">
            <a:noAutofit/>
          </a:bodyPr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202c70"/>
                </a:solidFill>
                <a:latin typeface="Times New Roman"/>
                <a:ea typeface="Times New Roman"/>
              </a:rPr>
              <a:t>Методические приемы применения игровых технологий на уроках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8" name="TextShape 2"/>
          <p:cNvSpPr txBox="1"/>
          <p:nvPr/>
        </p:nvSpPr>
        <p:spPr>
          <a:xfrm>
            <a:off x="4518000" y="2055240"/>
            <a:ext cx="3573720" cy="182376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  <p:pic>
        <p:nvPicPr>
          <p:cNvPr id="569" name="Google Shape;351;p39" descr=""/>
          <p:cNvPicPr/>
          <p:nvPr/>
        </p:nvPicPr>
        <p:blipFill>
          <a:blip r:embed="rId1"/>
          <a:stretch/>
        </p:blipFill>
        <p:spPr>
          <a:xfrm>
            <a:off x="1886400" y="1780920"/>
            <a:ext cx="1370880" cy="1866960"/>
          </a:xfrm>
          <a:prstGeom prst="rect">
            <a:avLst/>
          </a:prstGeom>
          <a:ln w="0">
            <a:noFill/>
          </a:ln>
        </p:spPr>
      </p:pic>
      <p:pic>
        <p:nvPicPr>
          <p:cNvPr id="570" name="Google Shape;352;p39" descr=""/>
          <p:cNvPicPr/>
          <p:nvPr/>
        </p:nvPicPr>
        <p:blipFill>
          <a:blip r:embed="rId2"/>
          <a:stretch/>
        </p:blipFill>
        <p:spPr>
          <a:xfrm>
            <a:off x="1452600" y="813240"/>
            <a:ext cx="799560" cy="763560"/>
          </a:xfrm>
          <a:prstGeom prst="rect">
            <a:avLst/>
          </a:prstGeom>
          <a:ln w="0">
            <a:noFill/>
          </a:ln>
        </p:spPr>
      </p:pic>
      <p:pic>
        <p:nvPicPr>
          <p:cNvPr id="571" name="Google Shape;353;p39" descr=""/>
          <p:cNvPicPr/>
          <p:nvPr/>
        </p:nvPicPr>
        <p:blipFill>
          <a:blip r:embed="rId3"/>
          <a:stretch/>
        </p:blipFill>
        <p:spPr>
          <a:xfrm>
            <a:off x="2844360" y="0"/>
            <a:ext cx="765000" cy="1451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TextShape 1"/>
          <p:cNvSpPr txBox="1"/>
          <p:nvPr/>
        </p:nvSpPr>
        <p:spPr>
          <a:xfrm>
            <a:off x="3881520" y="428760"/>
            <a:ext cx="4754160" cy="117648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ru-RU" sz="3500" spc="-1" strike="noStrike">
                <a:solidFill>
                  <a:srgbClr val="202c70"/>
                </a:solidFill>
                <a:latin typeface="Balsamiq Sans"/>
                <a:ea typeface="Balsamiq Sans"/>
              </a:rPr>
              <a:t>Крестики - нолики</a:t>
            </a:r>
            <a:endParaRPr b="0" lang="ru-RU" sz="35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3" name="TextShape 2"/>
          <p:cNvSpPr txBox="1"/>
          <p:nvPr/>
        </p:nvSpPr>
        <p:spPr>
          <a:xfrm>
            <a:off x="3659040" y="1148400"/>
            <a:ext cx="4792320" cy="381060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p>
            <a:pPr marL="343080" indent="-342720">
              <a:lnSpc>
                <a:spcPct val="115000"/>
              </a:lnSpc>
              <a:buClr>
                <a:srgbClr val="202c70"/>
              </a:buClr>
              <a:buFont typeface="Arial"/>
              <a:buAutoNum type="arabicPeriod"/>
            </a:pPr>
            <a:r>
              <a:rPr b="0" lang="ru-RU" sz="1400" spc="-1" strike="noStrike">
                <a:solidFill>
                  <a:srgbClr val="202c70"/>
                </a:solidFill>
                <a:latin typeface="Rubik"/>
                <a:ea typeface="Rubik"/>
              </a:rPr>
              <a:t>На доске чертим поле 3х3</a:t>
            </a:r>
            <a:endParaRPr b="0" lang="ru-RU" sz="1400" spc="-1" strike="noStrike">
              <a:latin typeface="Arial"/>
            </a:endParaRPr>
          </a:p>
          <a:p>
            <a:pPr marL="343080" indent="-342720">
              <a:lnSpc>
                <a:spcPct val="115000"/>
              </a:lnSpc>
              <a:buClr>
                <a:srgbClr val="202c70"/>
              </a:buClr>
              <a:buFont typeface="Arial"/>
              <a:buAutoNum type="arabicPeriod"/>
            </a:pPr>
            <a:r>
              <a:rPr b="0" lang="ru-RU" sz="1400" spc="-1" strike="noStrike">
                <a:solidFill>
                  <a:srgbClr val="202c70"/>
                </a:solidFill>
                <a:latin typeface="Rubik"/>
                <a:ea typeface="Rubik"/>
              </a:rPr>
              <a:t>Жеребьевка (готовим заранее на бумаге карточки где мы пишем Х , О ,складываем их в мешочек , затем ученики по очереди подходят ,вытягивают карточку, тем самым мы  делим учеников на две команды)</a:t>
            </a:r>
            <a:endParaRPr b="0" lang="ru-RU" sz="1400" spc="-1" strike="noStrike">
              <a:latin typeface="Arial"/>
            </a:endParaRPr>
          </a:p>
          <a:p>
            <a:pPr marL="343080" indent="-342720">
              <a:lnSpc>
                <a:spcPct val="115000"/>
              </a:lnSpc>
              <a:buClr>
                <a:srgbClr val="202c70"/>
              </a:buClr>
              <a:buFont typeface="Arial"/>
              <a:buAutoNum type="arabicPeriod"/>
            </a:pPr>
            <a:r>
              <a:rPr b="0" lang="ru-RU" sz="1400" spc="-1" strike="noStrike">
                <a:solidFill>
                  <a:srgbClr val="202c70"/>
                </a:solidFill>
                <a:latin typeface="Rubik"/>
                <a:ea typeface="Rubik"/>
              </a:rPr>
              <a:t>Раздаем задания по предмету (рабочие листы, карточки, вопросы и т.д.)</a:t>
            </a:r>
            <a:endParaRPr b="0" lang="ru-RU" sz="1400" spc="-1" strike="noStrike">
              <a:latin typeface="Arial"/>
            </a:endParaRPr>
          </a:p>
          <a:p>
            <a:pPr marL="343080" indent="-342720">
              <a:lnSpc>
                <a:spcPct val="115000"/>
              </a:lnSpc>
              <a:buClr>
                <a:srgbClr val="202c70"/>
              </a:buClr>
              <a:buFont typeface="Arial"/>
              <a:buAutoNum type="arabicPeriod"/>
            </a:pPr>
            <a:r>
              <a:rPr b="0" lang="ru-RU" sz="1400" spc="-1" strike="noStrike">
                <a:solidFill>
                  <a:srgbClr val="202c70"/>
                </a:solidFill>
                <a:latin typeface="Rubik"/>
                <a:ea typeface="Rubik"/>
              </a:rPr>
              <a:t>Команда, которая быстрее и правильнее всех выполнила задание, первая ставит свой знак на поле. Играем до тех пор, пока какая-нибудь из команд не перечеркнет все знаки в одном направлении (по диагонали).</a:t>
            </a:r>
            <a:endParaRPr b="0" lang="ru-RU" sz="1400" spc="-1" strike="noStrike">
              <a:latin typeface="Arial"/>
            </a:endParaRPr>
          </a:p>
        </p:txBody>
      </p:sp>
      <p:pic>
        <p:nvPicPr>
          <p:cNvPr id="574" name="Google Shape;378;p42" descr=""/>
          <p:cNvPicPr/>
          <p:nvPr/>
        </p:nvPicPr>
        <p:blipFill>
          <a:blip r:embed="rId1"/>
          <a:stretch/>
        </p:blipFill>
        <p:spPr>
          <a:xfrm rot="18900000">
            <a:off x="2018160" y="72720"/>
            <a:ext cx="809640" cy="1459800"/>
          </a:xfrm>
          <a:prstGeom prst="rect">
            <a:avLst/>
          </a:prstGeom>
          <a:ln w="0">
            <a:noFill/>
          </a:ln>
        </p:spPr>
      </p:pic>
      <p:pic>
        <p:nvPicPr>
          <p:cNvPr id="575" name="Google Shape;379;p42" descr=""/>
          <p:cNvPicPr/>
          <p:nvPr/>
        </p:nvPicPr>
        <p:blipFill>
          <a:blip r:embed="rId2"/>
          <a:stretch/>
        </p:blipFill>
        <p:spPr>
          <a:xfrm rot="20398200">
            <a:off x="1069560" y="3882600"/>
            <a:ext cx="1910880" cy="772200"/>
          </a:xfrm>
          <a:prstGeom prst="rect">
            <a:avLst/>
          </a:prstGeom>
          <a:ln w="0">
            <a:noFill/>
          </a:ln>
        </p:spPr>
      </p:pic>
      <p:pic>
        <p:nvPicPr>
          <p:cNvPr id="576" name="Picture 5" descr="https://lifehacker.ru/wp-content/uploads/2014/11/shutterstock_81989089.jpg"/>
          <p:cNvPicPr/>
          <p:nvPr/>
        </p:nvPicPr>
        <p:blipFill>
          <a:blip r:embed="rId3"/>
          <a:stretch/>
        </p:blipFill>
        <p:spPr>
          <a:xfrm>
            <a:off x="405000" y="1492200"/>
            <a:ext cx="2973960" cy="1978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TextShape 1"/>
          <p:cNvSpPr txBox="1"/>
          <p:nvPr/>
        </p:nvSpPr>
        <p:spPr>
          <a:xfrm>
            <a:off x="720000" y="363600"/>
            <a:ext cx="7703640" cy="65376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ru-RU" sz="3500" spc="-1" strike="noStrike">
                <a:solidFill>
                  <a:srgbClr val="202c70"/>
                </a:solidFill>
                <a:latin typeface="Balsamiq Sans"/>
                <a:ea typeface="Balsamiq Sans"/>
              </a:rPr>
              <a:t>Видео-фрагмент </a:t>
            </a:r>
            <a:endParaRPr b="0" lang="ru-RU" sz="35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8" name="TextShape 2"/>
          <p:cNvSpPr txBox="1"/>
          <p:nvPr/>
        </p:nvSpPr>
        <p:spPr>
          <a:xfrm>
            <a:off x="4927320" y="2880000"/>
            <a:ext cx="2639520" cy="110376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  <p:sp>
        <p:nvSpPr>
          <p:cNvPr id="579" name="TextShape 3"/>
          <p:cNvSpPr txBox="1"/>
          <p:nvPr/>
        </p:nvSpPr>
        <p:spPr>
          <a:xfrm>
            <a:off x="1585080" y="2880000"/>
            <a:ext cx="2639520" cy="110376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  <p:sp>
        <p:nvSpPr>
          <p:cNvPr id="580" name="TextShape 4"/>
          <p:cNvSpPr txBox="1"/>
          <p:nvPr/>
        </p:nvSpPr>
        <p:spPr>
          <a:xfrm>
            <a:off x="1580760" y="2457720"/>
            <a:ext cx="2639520" cy="55872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b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  <p:sp>
        <p:nvSpPr>
          <p:cNvPr id="581" name="TextShape 5"/>
          <p:cNvSpPr txBox="1"/>
          <p:nvPr/>
        </p:nvSpPr>
        <p:spPr>
          <a:xfrm>
            <a:off x="4923000" y="2457720"/>
            <a:ext cx="2639520" cy="55872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b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  <p:grpSp>
        <p:nvGrpSpPr>
          <p:cNvPr id="582" name="Group 6"/>
          <p:cNvGrpSpPr/>
          <p:nvPr/>
        </p:nvGrpSpPr>
        <p:grpSpPr>
          <a:xfrm>
            <a:off x="2725560" y="1914480"/>
            <a:ext cx="358560" cy="359280"/>
            <a:chOff x="2725560" y="1914480"/>
            <a:chExt cx="358560" cy="359280"/>
          </a:xfrm>
        </p:grpSpPr>
        <p:sp>
          <p:nvSpPr>
            <p:cNvPr id="583" name="CustomShape 7"/>
            <p:cNvSpPr/>
            <p:nvPr/>
          </p:nvSpPr>
          <p:spPr>
            <a:xfrm>
              <a:off x="3005280" y="1914480"/>
              <a:ext cx="78840" cy="79560"/>
            </a:xfrm>
            <a:custGeom>
              <a:avLst/>
              <a:gdLst/>
              <a:ahLst/>
              <a:rect l="l" t="t" r="r" b="b"/>
              <a:pathLst>
                <a:path w="2295" h="2309">
                  <a:moveTo>
                    <a:pt x="1071" y="0"/>
                  </a:moveTo>
                  <a:lnTo>
                    <a:pt x="1071" y="14"/>
                  </a:lnTo>
                  <a:cubicBezTo>
                    <a:pt x="1056" y="13"/>
                    <a:pt x="1041" y="13"/>
                    <a:pt x="1027" y="13"/>
                  </a:cubicBezTo>
                  <a:cubicBezTo>
                    <a:pt x="722" y="13"/>
                    <a:pt x="421" y="149"/>
                    <a:pt x="209" y="362"/>
                  </a:cubicBezTo>
                  <a:lnTo>
                    <a:pt x="0" y="584"/>
                  </a:lnTo>
                  <a:lnTo>
                    <a:pt x="1710" y="2308"/>
                  </a:lnTo>
                  <a:lnTo>
                    <a:pt x="1933" y="2086"/>
                  </a:lnTo>
                  <a:cubicBezTo>
                    <a:pt x="2155" y="1863"/>
                    <a:pt x="2294" y="1544"/>
                    <a:pt x="2294" y="1224"/>
                  </a:cubicBezTo>
                  <a:cubicBezTo>
                    <a:pt x="2266" y="556"/>
                    <a:pt x="1738" y="14"/>
                    <a:pt x="1071" y="0"/>
                  </a:cubicBezTo>
                  <a:close/>
                </a:path>
              </a:pathLst>
            </a:custGeom>
            <a:solidFill>
              <a:schemeClr val="dk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84" name="CustomShape 8"/>
            <p:cNvSpPr/>
            <p:nvPr/>
          </p:nvSpPr>
          <p:spPr>
            <a:xfrm>
              <a:off x="2796840" y="2112840"/>
              <a:ext cx="89640" cy="88920"/>
            </a:xfrm>
            <a:custGeom>
              <a:avLst/>
              <a:gdLst/>
              <a:ahLst/>
              <a:rect l="l" t="t" r="r" b="b"/>
              <a:pathLst>
                <a:path w="2601" h="2587">
                  <a:moveTo>
                    <a:pt x="877" y="1"/>
                  </a:moveTo>
                  <a:lnTo>
                    <a:pt x="1" y="863"/>
                  </a:lnTo>
                  <a:lnTo>
                    <a:pt x="1725" y="2587"/>
                  </a:lnTo>
                  <a:lnTo>
                    <a:pt x="2601" y="1725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chemeClr val="dk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85" name="CustomShape 9"/>
            <p:cNvSpPr/>
            <p:nvPr/>
          </p:nvSpPr>
          <p:spPr>
            <a:xfrm>
              <a:off x="2725560" y="2158200"/>
              <a:ext cx="114840" cy="115560"/>
            </a:xfrm>
            <a:custGeom>
              <a:avLst/>
              <a:gdLst/>
              <a:ahLst/>
              <a:rect l="l" t="t" r="r" b="b"/>
              <a:pathLst>
                <a:path w="3338" h="3352">
                  <a:moveTo>
                    <a:pt x="1641" y="1"/>
                  </a:moveTo>
                  <a:cubicBezTo>
                    <a:pt x="1113" y="599"/>
                    <a:pt x="779" y="1349"/>
                    <a:pt x="710" y="2142"/>
                  </a:cubicBezTo>
                  <a:cubicBezTo>
                    <a:pt x="710" y="2170"/>
                    <a:pt x="710" y="2184"/>
                    <a:pt x="710" y="2211"/>
                  </a:cubicBezTo>
                  <a:lnTo>
                    <a:pt x="1" y="2921"/>
                  </a:lnTo>
                  <a:lnTo>
                    <a:pt x="432" y="3352"/>
                  </a:lnTo>
                  <a:lnTo>
                    <a:pt x="1141" y="2642"/>
                  </a:lnTo>
                  <a:cubicBezTo>
                    <a:pt x="1947" y="2545"/>
                    <a:pt x="2712" y="2211"/>
                    <a:pt x="3338" y="1697"/>
                  </a:cubicBezTo>
                  <a:lnTo>
                    <a:pt x="1641" y="1"/>
                  </a:lnTo>
                  <a:close/>
                </a:path>
              </a:pathLst>
            </a:custGeom>
            <a:solidFill>
              <a:schemeClr val="dk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86" name="CustomShape 10"/>
            <p:cNvSpPr/>
            <p:nvPr/>
          </p:nvSpPr>
          <p:spPr>
            <a:xfrm>
              <a:off x="2959920" y="1949760"/>
              <a:ext cx="108720" cy="163440"/>
            </a:xfrm>
            <a:custGeom>
              <a:avLst/>
              <a:gdLst/>
              <a:ahLst/>
              <a:rect l="l" t="t" r="r" b="b"/>
              <a:pathLst>
                <a:path w="3157" h="4742">
                  <a:moveTo>
                    <a:pt x="876" y="0"/>
                  </a:moveTo>
                  <a:lnTo>
                    <a:pt x="0" y="862"/>
                  </a:lnTo>
                  <a:lnTo>
                    <a:pt x="1947" y="2795"/>
                  </a:lnTo>
                  <a:cubicBezTo>
                    <a:pt x="2072" y="2920"/>
                    <a:pt x="2072" y="3115"/>
                    <a:pt x="1947" y="3226"/>
                  </a:cubicBezTo>
                  <a:lnTo>
                    <a:pt x="876" y="4311"/>
                  </a:lnTo>
                  <a:lnTo>
                    <a:pt x="1307" y="4742"/>
                  </a:lnTo>
                  <a:lnTo>
                    <a:pt x="2809" y="3226"/>
                  </a:lnTo>
                  <a:cubicBezTo>
                    <a:pt x="3156" y="2878"/>
                    <a:pt x="3156" y="2294"/>
                    <a:pt x="2809" y="1933"/>
                  </a:cubicBezTo>
                  <a:lnTo>
                    <a:pt x="876" y="0"/>
                  </a:lnTo>
                  <a:close/>
                </a:path>
              </a:pathLst>
            </a:custGeom>
            <a:solidFill>
              <a:schemeClr val="dk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87" name="CustomShape 11"/>
            <p:cNvSpPr/>
            <p:nvPr/>
          </p:nvSpPr>
          <p:spPr>
            <a:xfrm>
              <a:off x="2916000" y="1993680"/>
              <a:ext cx="89640" cy="88920"/>
            </a:xfrm>
            <a:custGeom>
              <a:avLst/>
              <a:gdLst/>
              <a:ahLst/>
              <a:rect l="l" t="t" r="r" b="b"/>
              <a:pathLst>
                <a:path w="2601" h="2587">
                  <a:moveTo>
                    <a:pt x="877" y="0"/>
                  </a:moveTo>
                  <a:lnTo>
                    <a:pt x="1" y="862"/>
                  </a:lnTo>
                  <a:lnTo>
                    <a:pt x="1739" y="2587"/>
                  </a:lnTo>
                  <a:lnTo>
                    <a:pt x="2601" y="1725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chemeClr val="dk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88" name="CustomShape 12"/>
            <p:cNvSpPr/>
            <p:nvPr/>
          </p:nvSpPr>
          <p:spPr>
            <a:xfrm>
              <a:off x="2729880" y="1927080"/>
              <a:ext cx="342360" cy="343080"/>
            </a:xfrm>
            <a:custGeom>
              <a:avLst/>
              <a:gdLst/>
              <a:ahLst/>
              <a:rect l="l" t="t" r="r" b="b"/>
              <a:pathLst>
                <a:path w="9915" h="9943">
                  <a:moveTo>
                    <a:pt x="1725" y="1"/>
                  </a:moveTo>
                  <a:lnTo>
                    <a:pt x="1" y="1725"/>
                  </a:lnTo>
                  <a:lnTo>
                    <a:pt x="877" y="2587"/>
                  </a:lnTo>
                  <a:lnTo>
                    <a:pt x="1739" y="1725"/>
                  </a:lnTo>
                  <a:lnTo>
                    <a:pt x="2170" y="2156"/>
                  </a:lnTo>
                  <a:lnTo>
                    <a:pt x="1308" y="3018"/>
                  </a:lnTo>
                  <a:lnTo>
                    <a:pt x="1725" y="3449"/>
                  </a:lnTo>
                  <a:lnTo>
                    <a:pt x="2601" y="2573"/>
                  </a:lnTo>
                  <a:lnTo>
                    <a:pt x="3032" y="3004"/>
                  </a:lnTo>
                  <a:lnTo>
                    <a:pt x="2170" y="3880"/>
                  </a:lnTo>
                  <a:lnTo>
                    <a:pt x="2601" y="4311"/>
                  </a:lnTo>
                  <a:lnTo>
                    <a:pt x="3463" y="3449"/>
                  </a:lnTo>
                  <a:lnTo>
                    <a:pt x="3894" y="3880"/>
                  </a:lnTo>
                  <a:lnTo>
                    <a:pt x="3018" y="4742"/>
                  </a:lnTo>
                  <a:lnTo>
                    <a:pt x="3449" y="5173"/>
                  </a:lnTo>
                  <a:lnTo>
                    <a:pt x="4325" y="4311"/>
                  </a:lnTo>
                  <a:lnTo>
                    <a:pt x="4756" y="4742"/>
                  </a:lnTo>
                  <a:lnTo>
                    <a:pt x="3880" y="5604"/>
                  </a:lnTo>
                  <a:lnTo>
                    <a:pt x="4311" y="6035"/>
                  </a:lnTo>
                  <a:lnTo>
                    <a:pt x="5187" y="5173"/>
                  </a:lnTo>
                  <a:lnTo>
                    <a:pt x="5618" y="5604"/>
                  </a:lnTo>
                  <a:lnTo>
                    <a:pt x="4742" y="6480"/>
                  </a:lnTo>
                  <a:lnTo>
                    <a:pt x="5173" y="6911"/>
                  </a:lnTo>
                  <a:lnTo>
                    <a:pt x="6049" y="6035"/>
                  </a:lnTo>
                  <a:lnTo>
                    <a:pt x="6480" y="6466"/>
                  </a:lnTo>
                  <a:lnTo>
                    <a:pt x="5604" y="7342"/>
                  </a:lnTo>
                  <a:lnTo>
                    <a:pt x="6035" y="7773"/>
                  </a:lnTo>
                  <a:lnTo>
                    <a:pt x="6911" y="6911"/>
                  </a:lnTo>
                  <a:lnTo>
                    <a:pt x="7342" y="7342"/>
                  </a:lnTo>
                  <a:lnTo>
                    <a:pt x="6466" y="8204"/>
                  </a:lnTo>
                  <a:lnTo>
                    <a:pt x="6897" y="8635"/>
                  </a:lnTo>
                  <a:lnTo>
                    <a:pt x="7773" y="7773"/>
                  </a:lnTo>
                  <a:lnTo>
                    <a:pt x="8191" y="8204"/>
                  </a:lnTo>
                  <a:lnTo>
                    <a:pt x="7342" y="9066"/>
                  </a:lnTo>
                  <a:lnTo>
                    <a:pt x="8191" y="9942"/>
                  </a:lnTo>
                  <a:lnTo>
                    <a:pt x="9915" y="8218"/>
                  </a:lnTo>
                  <a:lnTo>
                    <a:pt x="1725" y="1"/>
                  </a:lnTo>
                  <a:close/>
                </a:path>
              </a:pathLst>
            </a:custGeom>
            <a:solidFill>
              <a:schemeClr val="dk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589" name="Group 13"/>
          <p:cNvGrpSpPr/>
          <p:nvPr/>
        </p:nvGrpSpPr>
        <p:grpSpPr>
          <a:xfrm>
            <a:off x="6063480" y="1915200"/>
            <a:ext cx="358920" cy="358200"/>
            <a:chOff x="6063480" y="1915200"/>
            <a:chExt cx="358920" cy="358200"/>
          </a:xfrm>
        </p:grpSpPr>
        <p:sp>
          <p:nvSpPr>
            <p:cNvPr id="590" name="CustomShape 14"/>
            <p:cNvSpPr/>
            <p:nvPr/>
          </p:nvSpPr>
          <p:spPr>
            <a:xfrm>
              <a:off x="6290640" y="1915200"/>
              <a:ext cx="131760" cy="126720"/>
            </a:xfrm>
            <a:custGeom>
              <a:avLst/>
              <a:gdLst/>
              <a:ahLst/>
              <a:rect l="l" t="t" r="r" b="b"/>
              <a:pathLst>
                <a:path w="3825" h="3675">
                  <a:moveTo>
                    <a:pt x="807" y="0"/>
                  </a:moveTo>
                  <a:lnTo>
                    <a:pt x="585" y="209"/>
                  </a:lnTo>
                  <a:cubicBezTo>
                    <a:pt x="1" y="807"/>
                    <a:pt x="1" y="1766"/>
                    <a:pt x="585" y="2364"/>
                  </a:cubicBezTo>
                  <a:lnTo>
                    <a:pt x="1461" y="3226"/>
                  </a:lnTo>
                  <a:cubicBezTo>
                    <a:pt x="1753" y="3525"/>
                    <a:pt x="2142" y="3674"/>
                    <a:pt x="2533" y="3674"/>
                  </a:cubicBezTo>
                  <a:cubicBezTo>
                    <a:pt x="2924" y="3674"/>
                    <a:pt x="3317" y="3525"/>
                    <a:pt x="3616" y="3226"/>
                  </a:cubicBezTo>
                  <a:lnTo>
                    <a:pt x="3825" y="3017"/>
                  </a:lnTo>
                  <a:lnTo>
                    <a:pt x="807" y="0"/>
                  </a:lnTo>
                  <a:close/>
                </a:path>
              </a:pathLst>
            </a:custGeom>
            <a:solidFill>
              <a:schemeClr val="dk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91" name="CustomShape 15"/>
            <p:cNvSpPr/>
            <p:nvPr/>
          </p:nvSpPr>
          <p:spPr>
            <a:xfrm>
              <a:off x="6125400" y="2032200"/>
              <a:ext cx="186120" cy="179640"/>
            </a:xfrm>
            <a:custGeom>
              <a:avLst/>
              <a:gdLst/>
              <a:ahLst/>
              <a:rect l="l" t="t" r="r" b="b"/>
              <a:pathLst>
                <a:path w="5396" h="5205">
                  <a:moveTo>
                    <a:pt x="1290" y="0"/>
                  </a:moveTo>
                  <a:cubicBezTo>
                    <a:pt x="829" y="0"/>
                    <a:pt x="368" y="164"/>
                    <a:pt x="1" y="491"/>
                  </a:cubicBezTo>
                  <a:lnTo>
                    <a:pt x="4714" y="5205"/>
                  </a:lnTo>
                  <a:cubicBezTo>
                    <a:pt x="5396" y="4440"/>
                    <a:pt x="5368" y="3272"/>
                    <a:pt x="4645" y="2549"/>
                  </a:cubicBezTo>
                  <a:lnTo>
                    <a:pt x="2670" y="575"/>
                  </a:lnTo>
                  <a:cubicBezTo>
                    <a:pt x="2287" y="192"/>
                    <a:pt x="1788" y="0"/>
                    <a:pt x="1290" y="0"/>
                  </a:cubicBezTo>
                  <a:close/>
                </a:path>
              </a:pathLst>
            </a:custGeom>
            <a:solidFill>
              <a:schemeClr val="dk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92" name="CustomShape 16"/>
            <p:cNvSpPr/>
            <p:nvPr/>
          </p:nvSpPr>
          <p:spPr>
            <a:xfrm>
              <a:off x="6063480" y="2124000"/>
              <a:ext cx="149400" cy="149400"/>
            </a:xfrm>
            <a:custGeom>
              <a:avLst/>
              <a:gdLst/>
              <a:ahLst/>
              <a:rect l="l" t="t" r="r" b="b"/>
              <a:pathLst>
                <a:path w="4339" h="4339">
                  <a:moveTo>
                    <a:pt x="3101" y="0"/>
                  </a:moveTo>
                  <a:lnTo>
                    <a:pt x="0" y="4339"/>
                  </a:lnTo>
                  <a:lnTo>
                    <a:pt x="4338" y="1238"/>
                  </a:lnTo>
                  <a:lnTo>
                    <a:pt x="3101" y="0"/>
                  </a:lnTo>
                  <a:close/>
                </a:path>
              </a:pathLst>
            </a:custGeom>
            <a:solidFill>
              <a:schemeClr val="dk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93" name="CustomShape 17"/>
            <p:cNvSpPr/>
            <p:nvPr/>
          </p:nvSpPr>
          <p:spPr>
            <a:xfrm>
              <a:off x="6230520" y="1999440"/>
              <a:ext cx="107280" cy="106920"/>
            </a:xfrm>
            <a:custGeom>
              <a:avLst/>
              <a:gdLst/>
              <a:ahLst/>
              <a:rect l="l" t="t" r="r" b="b"/>
              <a:pathLst>
                <a:path w="3116" h="3101">
                  <a:moveTo>
                    <a:pt x="1544" y="0"/>
                  </a:moveTo>
                  <a:lnTo>
                    <a:pt x="1" y="1029"/>
                  </a:lnTo>
                  <a:lnTo>
                    <a:pt x="2073" y="3101"/>
                  </a:lnTo>
                  <a:lnTo>
                    <a:pt x="3115" y="1544"/>
                  </a:lnTo>
                  <a:lnTo>
                    <a:pt x="1544" y="0"/>
                  </a:lnTo>
                  <a:close/>
                </a:path>
              </a:pathLst>
            </a:custGeom>
            <a:solidFill>
              <a:schemeClr val="dk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pic>
        <p:nvPicPr>
          <p:cNvPr id="594" name="Google Shape;401;p43" descr=""/>
          <p:cNvPicPr/>
          <p:nvPr/>
        </p:nvPicPr>
        <p:blipFill>
          <a:blip r:embed="rId1"/>
          <a:stretch/>
        </p:blipFill>
        <p:spPr>
          <a:xfrm>
            <a:off x="343800" y="1849320"/>
            <a:ext cx="912240" cy="1444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TextShape 1"/>
          <p:cNvSpPr txBox="1"/>
          <p:nvPr/>
        </p:nvSpPr>
        <p:spPr>
          <a:xfrm>
            <a:off x="3708720" y="1921320"/>
            <a:ext cx="4646880" cy="236556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1400" spc="-1" strike="noStrike">
                <a:solidFill>
                  <a:srgbClr val="202c70"/>
                </a:solidFill>
                <a:latin typeface="Rubik"/>
                <a:ea typeface="Rubik"/>
              </a:rPr>
              <a:t>1.Учащиеся берут двусторонние карточки, на которых написаны  термины.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1400" spc="-1" strike="noStrike">
                <a:solidFill>
                  <a:srgbClr val="202c70"/>
                </a:solidFill>
                <a:latin typeface="Rubik"/>
                <a:ea typeface="Rubik"/>
              </a:rPr>
              <a:t>2.Становятся друг напротив друга. 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ru-RU" sz="1400" spc="-1" strike="noStrike">
                <a:solidFill>
                  <a:srgbClr val="202c70"/>
                </a:solidFill>
                <a:latin typeface="Rubik"/>
                <a:ea typeface="Rubik"/>
              </a:rPr>
              <a:t>3. Тот учащийся, который видит термин, не произнося его вслух, озвучивает его определение. Учащийся,  который стоит напротив, проверят ответ.  Если партнер ответил правильно, откладывает карточку в правую сторону, если дал неверное  определение - в левую.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ru-RU" sz="1400" spc="-1" strike="noStrike">
              <a:latin typeface="Arial"/>
            </a:endParaRPr>
          </a:p>
        </p:txBody>
      </p:sp>
      <p:pic>
        <p:nvPicPr>
          <p:cNvPr id="596" name="Google Shape;361;p40" descr=""/>
          <p:cNvPicPr/>
          <p:nvPr/>
        </p:nvPicPr>
        <p:blipFill>
          <a:blip r:embed="rId1"/>
          <a:stretch/>
        </p:blipFill>
        <p:spPr>
          <a:xfrm>
            <a:off x="3211200" y="1921320"/>
            <a:ext cx="260640" cy="471600"/>
          </a:xfrm>
          <a:prstGeom prst="rect">
            <a:avLst/>
          </a:prstGeom>
          <a:ln w="0">
            <a:noFill/>
          </a:ln>
        </p:spPr>
      </p:pic>
      <p:pic>
        <p:nvPicPr>
          <p:cNvPr id="597" name="Google Shape;362;p40" descr=""/>
          <p:cNvPicPr/>
          <p:nvPr/>
        </p:nvPicPr>
        <p:blipFill>
          <a:blip r:embed="rId2"/>
          <a:stretch/>
        </p:blipFill>
        <p:spPr>
          <a:xfrm>
            <a:off x="1609560" y="0"/>
            <a:ext cx="2021760" cy="2406240"/>
          </a:xfrm>
          <a:prstGeom prst="rect">
            <a:avLst/>
          </a:prstGeom>
          <a:ln w="0">
            <a:noFill/>
          </a:ln>
        </p:spPr>
      </p:pic>
      <p:sp>
        <p:nvSpPr>
          <p:cNvPr id="598" name="TextShape 2"/>
          <p:cNvSpPr txBox="1"/>
          <p:nvPr/>
        </p:nvSpPr>
        <p:spPr>
          <a:xfrm>
            <a:off x="2520000" y="849960"/>
            <a:ext cx="5940000" cy="107136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ctr">
            <a:noAutofit/>
          </a:bodyPr>
          <a:p>
            <a:pPr>
              <a:lnSpc>
                <a:spcPct val="100000"/>
              </a:lnSpc>
            </a:pPr>
            <a:r>
              <a:rPr b="1" lang="ru-RU" sz="6000" spc="-1" strike="noStrike">
                <a:solidFill>
                  <a:srgbClr val="202c70"/>
                </a:solidFill>
                <a:latin typeface="Balsamiq Sans"/>
                <a:ea typeface="Balsamiq Sans"/>
              </a:rPr>
              <a:t>ТЕРМИНбатл</a:t>
            </a:r>
            <a:endParaRPr b="0" lang="ru-RU" sz="6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99" name="Рисунок 5" descr=""/>
          <p:cNvPicPr/>
          <p:nvPr/>
        </p:nvPicPr>
        <p:blipFill>
          <a:blip r:embed="rId3"/>
          <a:srcRect l="5902" t="2978" r="52865" b="78623"/>
          <a:stretch/>
        </p:blipFill>
        <p:spPr>
          <a:xfrm>
            <a:off x="514440" y="2157480"/>
            <a:ext cx="2105640" cy="1293480"/>
          </a:xfrm>
          <a:prstGeom prst="rect">
            <a:avLst/>
          </a:prstGeom>
          <a:ln w="0">
            <a:noFill/>
          </a:ln>
        </p:spPr>
      </p:pic>
      <p:pic>
        <p:nvPicPr>
          <p:cNvPr id="600" name="Рисунок 6" descr=""/>
          <p:cNvPicPr/>
          <p:nvPr/>
        </p:nvPicPr>
        <p:blipFill>
          <a:blip r:embed="rId4"/>
          <a:srcRect l="51911" t="2838" r="6664" b="79039"/>
          <a:stretch/>
        </p:blipFill>
        <p:spPr>
          <a:xfrm>
            <a:off x="1194840" y="3451320"/>
            <a:ext cx="2277000" cy="13712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TextShape 1"/>
          <p:cNvSpPr txBox="1"/>
          <p:nvPr/>
        </p:nvSpPr>
        <p:spPr>
          <a:xfrm>
            <a:off x="720000" y="363600"/>
            <a:ext cx="7703640" cy="65376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p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2" name="TextShape 2"/>
          <p:cNvSpPr txBox="1"/>
          <p:nvPr/>
        </p:nvSpPr>
        <p:spPr>
          <a:xfrm>
            <a:off x="4849200" y="1767600"/>
            <a:ext cx="3469320" cy="188028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  <p:sp>
        <p:nvSpPr>
          <p:cNvPr id="603" name="TextShape 3"/>
          <p:cNvSpPr txBox="1"/>
          <p:nvPr/>
        </p:nvSpPr>
        <p:spPr>
          <a:xfrm>
            <a:off x="825480" y="1767600"/>
            <a:ext cx="3469320" cy="188028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  <p:pic>
        <p:nvPicPr>
          <p:cNvPr id="604" name="Google Shape;370;p41" descr=""/>
          <p:cNvPicPr/>
          <p:nvPr/>
        </p:nvPicPr>
        <p:blipFill>
          <a:blip r:embed="rId1"/>
          <a:stretch/>
        </p:blipFill>
        <p:spPr>
          <a:xfrm>
            <a:off x="506160" y="4237560"/>
            <a:ext cx="461880" cy="835560"/>
          </a:xfrm>
          <a:prstGeom prst="rect">
            <a:avLst/>
          </a:prstGeom>
          <a:ln w="0">
            <a:noFill/>
          </a:ln>
        </p:spPr>
      </p:pic>
      <p:pic>
        <p:nvPicPr>
          <p:cNvPr id="605" name="Рисунок 1" descr=""/>
          <p:cNvPicPr/>
          <p:nvPr/>
        </p:nvPicPr>
        <p:blipFill>
          <a:blip r:embed="rId2"/>
          <a:srcRect l="5902" t="-1731" r="6664" b="2409"/>
          <a:stretch/>
        </p:blipFill>
        <p:spPr>
          <a:xfrm>
            <a:off x="1083960" y="0"/>
            <a:ext cx="3179160" cy="4969800"/>
          </a:xfrm>
          <a:prstGeom prst="rect">
            <a:avLst/>
          </a:prstGeom>
          <a:ln w="0">
            <a:noFill/>
          </a:ln>
        </p:spPr>
      </p:pic>
      <p:pic>
        <p:nvPicPr>
          <p:cNvPr id="606" name="Рисунок 2" descr=""/>
          <p:cNvPicPr/>
          <p:nvPr/>
        </p:nvPicPr>
        <p:blipFill>
          <a:blip r:embed="rId3"/>
          <a:srcRect l="5995" t="2774" r="5044" b="2009"/>
          <a:stretch/>
        </p:blipFill>
        <p:spPr>
          <a:xfrm>
            <a:off x="4572000" y="176040"/>
            <a:ext cx="3234600" cy="4897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c60b4"/>
      </a:dk2>
      <a:lt2>
        <a:srgbClr val="b7290e"/>
      </a:lt2>
      <a:accent1>
        <a:srgbClr val="f1cb4b"/>
      </a:accent1>
      <a:accent2>
        <a:srgbClr val="6cab8c"/>
      </a:accent2>
      <a:accent3>
        <a:srgbClr val="3b51a5"/>
      </a:accent3>
      <a:accent4>
        <a:srgbClr val="ffffff"/>
      </a:accent4>
      <a:accent5>
        <a:srgbClr val="ffffff"/>
      </a:accent5>
      <a:accent6>
        <a:srgbClr val="ffffff"/>
      </a:accent6>
      <a:hlink>
        <a:srgbClr val="202c70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c60b4"/>
      </a:dk2>
      <a:lt2>
        <a:srgbClr val="b7290e"/>
      </a:lt2>
      <a:accent1>
        <a:srgbClr val="f1cb4b"/>
      </a:accent1>
      <a:accent2>
        <a:srgbClr val="6cab8c"/>
      </a:accent2>
      <a:accent3>
        <a:srgbClr val="3b51a5"/>
      </a:accent3>
      <a:accent4>
        <a:srgbClr val="ffffff"/>
      </a:accent4>
      <a:accent5>
        <a:srgbClr val="ffffff"/>
      </a:accent5>
      <a:accent6>
        <a:srgbClr val="ffffff"/>
      </a:accent6>
      <a:hlink>
        <a:srgbClr val="202c70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c60b4"/>
      </a:dk2>
      <a:lt2>
        <a:srgbClr val="b7290e"/>
      </a:lt2>
      <a:accent1>
        <a:srgbClr val="f1cb4b"/>
      </a:accent1>
      <a:accent2>
        <a:srgbClr val="6cab8c"/>
      </a:accent2>
      <a:accent3>
        <a:srgbClr val="3b51a5"/>
      </a:accent3>
      <a:accent4>
        <a:srgbClr val="ffffff"/>
      </a:accent4>
      <a:accent5>
        <a:srgbClr val="ffffff"/>
      </a:accent5>
      <a:accent6>
        <a:srgbClr val="ffffff"/>
      </a:accent6>
      <a:hlink>
        <a:srgbClr val="202c70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c60b4"/>
      </a:dk2>
      <a:lt2>
        <a:srgbClr val="b7290e"/>
      </a:lt2>
      <a:accent1>
        <a:srgbClr val="f1cb4b"/>
      </a:accent1>
      <a:accent2>
        <a:srgbClr val="6cab8c"/>
      </a:accent2>
      <a:accent3>
        <a:srgbClr val="3b51a5"/>
      </a:accent3>
      <a:accent4>
        <a:srgbClr val="ffffff"/>
      </a:accent4>
      <a:accent5>
        <a:srgbClr val="ffffff"/>
      </a:accent5>
      <a:accent6>
        <a:srgbClr val="ffffff"/>
      </a:accent6>
      <a:hlink>
        <a:srgbClr val="202c70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c60b4"/>
      </a:dk2>
      <a:lt2>
        <a:srgbClr val="b7290e"/>
      </a:lt2>
      <a:accent1>
        <a:srgbClr val="f1cb4b"/>
      </a:accent1>
      <a:accent2>
        <a:srgbClr val="6cab8c"/>
      </a:accent2>
      <a:accent3>
        <a:srgbClr val="3b51a5"/>
      </a:accent3>
      <a:accent4>
        <a:srgbClr val="ffffff"/>
      </a:accent4>
      <a:accent5>
        <a:srgbClr val="ffffff"/>
      </a:accent5>
      <a:accent6>
        <a:srgbClr val="ffffff"/>
      </a:accent6>
      <a:hlink>
        <a:srgbClr val="202c70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c60b4"/>
      </a:dk2>
      <a:lt2>
        <a:srgbClr val="b7290e"/>
      </a:lt2>
      <a:accent1>
        <a:srgbClr val="f1cb4b"/>
      </a:accent1>
      <a:accent2>
        <a:srgbClr val="6cab8c"/>
      </a:accent2>
      <a:accent3>
        <a:srgbClr val="3b51a5"/>
      </a:accent3>
      <a:accent4>
        <a:srgbClr val="ffffff"/>
      </a:accent4>
      <a:accent5>
        <a:srgbClr val="ffffff"/>
      </a:accent5>
      <a:accent6>
        <a:srgbClr val="ffffff"/>
      </a:accent6>
      <a:hlink>
        <a:srgbClr val="202c70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c60b4"/>
      </a:dk2>
      <a:lt2>
        <a:srgbClr val="b7290e"/>
      </a:lt2>
      <a:accent1>
        <a:srgbClr val="f1cb4b"/>
      </a:accent1>
      <a:accent2>
        <a:srgbClr val="6cab8c"/>
      </a:accent2>
      <a:accent3>
        <a:srgbClr val="3b51a5"/>
      </a:accent3>
      <a:accent4>
        <a:srgbClr val="ffffff"/>
      </a:accent4>
      <a:accent5>
        <a:srgbClr val="ffffff"/>
      </a:accent5>
      <a:accent6>
        <a:srgbClr val="ffffff"/>
      </a:accent6>
      <a:hlink>
        <a:srgbClr val="202c70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c60b4"/>
      </a:dk2>
      <a:lt2>
        <a:srgbClr val="b7290e"/>
      </a:lt2>
      <a:accent1>
        <a:srgbClr val="f1cb4b"/>
      </a:accent1>
      <a:accent2>
        <a:srgbClr val="6cab8c"/>
      </a:accent2>
      <a:accent3>
        <a:srgbClr val="3b51a5"/>
      </a:accent3>
      <a:accent4>
        <a:srgbClr val="ffffff"/>
      </a:accent4>
      <a:accent5>
        <a:srgbClr val="ffffff"/>
      </a:accent5>
      <a:accent6>
        <a:srgbClr val="ffffff"/>
      </a:accent6>
      <a:hlink>
        <a:srgbClr val="202c70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c60b4"/>
      </a:dk2>
      <a:lt2>
        <a:srgbClr val="b7290e"/>
      </a:lt2>
      <a:accent1>
        <a:srgbClr val="f1cb4b"/>
      </a:accent1>
      <a:accent2>
        <a:srgbClr val="6cab8c"/>
      </a:accent2>
      <a:accent3>
        <a:srgbClr val="3b51a5"/>
      </a:accent3>
      <a:accent4>
        <a:srgbClr val="ffffff"/>
      </a:accent4>
      <a:accent5>
        <a:srgbClr val="ffffff"/>
      </a:accent5>
      <a:accent6>
        <a:srgbClr val="ffffff"/>
      </a:accent6>
      <a:hlink>
        <a:srgbClr val="202c70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c60b4"/>
      </a:dk2>
      <a:lt2>
        <a:srgbClr val="b7290e"/>
      </a:lt2>
      <a:accent1>
        <a:srgbClr val="f1cb4b"/>
      </a:accent1>
      <a:accent2>
        <a:srgbClr val="6cab8c"/>
      </a:accent2>
      <a:accent3>
        <a:srgbClr val="3b51a5"/>
      </a:accent3>
      <a:accent4>
        <a:srgbClr val="ffffff"/>
      </a:accent4>
      <a:accent5>
        <a:srgbClr val="ffffff"/>
      </a:accent5>
      <a:accent6>
        <a:srgbClr val="ffffff"/>
      </a:accent6>
      <a:hlink>
        <a:srgbClr val="202c70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c60b4"/>
      </a:dk2>
      <a:lt2>
        <a:srgbClr val="b7290e"/>
      </a:lt2>
      <a:accent1>
        <a:srgbClr val="f1cb4b"/>
      </a:accent1>
      <a:accent2>
        <a:srgbClr val="6cab8c"/>
      </a:accent2>
      <a:accent3>
        <a:srgbClr val="3b51a5"/>
      </a:accent3>
      <a:accent4>
        <a:srgbClr val="ffffff"/>
      </a:accent4>
      <a:accent5>
        <a:srgbClr val="ffffff"/>
      </a:accent5>
      <a:accent6>
        <a:srgbClr val="ffffff"/>
      </a:accent6>
      <a:hlink>
        <a:srgbClr val="202c70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c60b4"/>
      </a:dk2>
      <a:lt2>
        <a:srgbClr val="b7290e"/>
      </a:lt2>
      <a:accent1>
        <a:srgbClr val="f1cb4b"/>
      </a:accent1>
      <a:accent2>
        <a:srgbClr val="6cab8c"/>
      </a:accent2>
      <a:accent3>
        <a:srgbClr val="3b51a5"/>
      </a:accent3>
      <a:accent4>
        <a:srgbClr val="ffffff"/>
      </a:accent4>
      <a:accent5>
        <a:srgbClr val="ffffff"/>
      </a:accent5>
      <a:accent6>
        <a:srgbClr val="ffffff"/>
      </a:accent6>
      <a:hlink>
        <a:srgbClr val="202c70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c60b4"/>
      </a:dk2>
      <a:lt2>
        <a:srgbClr val="b7290e"/>
      </a:lt2>
      <a:accent1>
        <a:srgbClr val="f1cb4b"/>
      </a:accent1>
      <a:accent2>
        <a:srgbClr val="6cab8c"/>
      </a:accent2>
      <a:accent3>
        <a:srgbClr val="3b51a5"/>
      </a:accent3>
      <a:accent4>
        <a:srgbClr val="ffffff"/>
      </a:accent4>
      <a:accent5>
        <a:srgbClr val="ffffff"/>
      </a:accent5>
      <a:accent6>
        <a:srgbClr val="ffffff"/>
      </a:accent6>
      <a:hlink>
        <a:srgbClr val="202c70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</TotalTime>
  <Application>LibreOffice/7.0.1.2$Windows_x86 LibreOffice_project/7cbcfc562f6eb6708b5ff7d7397325de9e764452</Application>
  <Words>460</Words>
  <Paragraphs>67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Пользователь</dc:creator>
  <dc:description/>
  <dc:language>ru-RU</dc:language>
  <cp:lastModifiedBy/>
  <dcterms:modified xsi:type="dcterms:W3CDTF">2023-11-21T09:46:24Z</dcterms:modified>
  <cp:revision>11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12</vt:i4>
  </property>
  <property fmtid="{D5CDD505-2E9C-101B-9397-08002B2CF9AE}" pid="8" name="PresentationFormat">
    <vt:lpwstr>Экран (16:9)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12</vt:i4>
  </property>
</Properties>
</file>